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custDataLst>
    <p:tags r:id="rId18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77" name="Shape 7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 panose="02010600030101010101" charset="-122"/>
      </a:defRPr>
    </a:lvl1pPr>
    <a:lvl2pPr indent="228600" latinLnBrk="0">
      <a:defRPr sz="1200">
        <a:latin typeface="+mn-lt"/>
        <a:ea typeface="+mn-ea"/>
        <a:cs typeface="+mn-cs"/>
        <a:sym typeface="等线" panose="02010600030101010101" charset="-122"/>
      </a:defRPr>
    </a:lvl2pPr>
    <a:lvl3pPr indent="457200" latinLnBrk="0">
      <a:defRPr sz="1200">
        <a:latin typeface="+mn-lt"/>
        <a:ea typeface="+mn-ea"/>
        <a:cs typeface="+mn-cs"/>
        <a:sym typeface="等线" panose="02010600030101010101" charset="-122"/>
      </a:defRPr>
    </a:lvl3pPr>
    <a:lvl4pPr indent="685800" latinLnBrk="0">
      <a:defRPr sz="1200">
        <a:latin typeface="+mn-lt"/>
        <a:ea typeface="+mn-ea"/>
        <a:cs typeface="+mn-cs"/>
        <a:sym typeface="等线" panose="02010600030101010101" charset="-122"/>
      </a:defRPr>
    </a:lvl4pPr>
    <a:lvl5pPr indent="914400" latinLnBrk="0">
      <a:defRPr sz="1200">
        <a:latin typeface="+mn-lt"/>
        <a:ea typeface="+mn-ea"/>
        <a:cs typeface="+mn-cs"/>
        <a:sym typeface="等线" panose="02010600030101010101" charset="-122"/>
      </a:defRPr>
    </a:lvl5pPr>
    <a:lvl6pPr indent="1143000" latinLnBrk="0">
      <a:defRPr sz="1200">
        <a:latin typeface="+mn-lt"/>
        <a:ea typeface="+mn-ea"/>
        <a:cs typeface="+mn-cs"/>
        <a:sym typeface="等线" panose="02010600030101010101" charset="-122"/>
      </a:defRPr>
    </a:lvl6pPr>
    <a:lvl7pPr indent="1371600" latinLnBrk="0">
      <a:defRPr sz="1200">
        <a:latin typeface="+mn-lt"/>
        <a:ea typeface="+mn-ea"/>
        <a:cs typeface="+mn-cs"/>
        <a:sym typeface="等线" panose="02010600030101010101" charset="-122"/>
      </a:defRPr>
    </a:lvl7pPr>
    <a:lvl8pPr indent="1600200" latinLnBrk="0">
      <a:defRPr sz="1200">
        <a:latin typeface="+mn-lt"/>
        <a:ea typeface="+mn-ea"/>
        <a:cs typeface="+mn-cs"/>
        <a:sym typeface="等线" panose="02010600030101010101" charset="-122"/>
      </a:defRPr>
    </a:lvl8pPr>
    <a:lvl9pPr indent="1828800" latinLnBrk="0">
      <a:defRPr sz="1200">
        <a:latin typeface="+mn-lt"/>
        <a:ea typeface="+mn-ea"/>
        <a:cs typeface="+mn-cs"/>
        <a:sym typeface="等线" panose="02010600030101010101" charset="-122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标题文本"/>
          <p:cNvSpPr txBox="1"/>
          <p:nvPr>
            <p:ph type="title" hasCustomPrompt="1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r>
              <a:t>标题文本</a:t>
            </a:r>
          </a:p>
        </p:txBody>
      </p:sp>
      <p:sp>
        <p:nvSpPr>
          <p:cNvPr id="4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标题文本"/>
          <p:cNvSpPr txBox="1"/>
          <p:nvPr>
            <p:ph type="title" hasCustomPrompt="1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>
                <a:latin typeface="思源黑体"/>
                <a:ea typeface="思源黑体"/>
                <a:cs typeface="思源黑体"/>
                <a:sym typeface="思源黑体"/>
              </a:defRPr>
            </a:lvl1pPr>
          </a:lstStyle>
          <a:p>
            <a:r>
              <a:t>标题文本</a:t>
            </a:r>
          </a:p>
        </p:txBody>
      </p:sp>
      <p:sp>
        <p:nvSpPr>
          <p:cNvPr id="69" name="正文级别 1…"/>
          <p:cNvSpPr txBox="1"/>
          <p:nvPr>
            <p:ph type="body" sz="quarter" idx="1" hasCustomPrompt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1pPr>
            <a:lvl2pPr marL="0" indent="45720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2pPr>
            <a:lvl3pPr marL="0" indent="91440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3pPr>
            <a:lvl4pPr marL="0" indent="137160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4pPr>
            <a:lvl5pPr marL="0" indent="182880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0" name="幻灯片编号"/>
          <p:cNvSpPr txBox="1"/>
          <p:nvPr>
            <p:ph type="sldNum" sz="quarter" idx="2"/>
          </p:nvPr>
        </p:nvSpPr>
        <p:spPr>
          <a:xfrm>
            <a:off x="0" y="0"/>
            <a:ext cx="358413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latin typeface="思源黑体"/>
                <a:ea typeface="思源黑体"/>
                <a:cs typeface="思源黑体"/>
                <a:sym typeface="思源黑体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1234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矩形: 圆角 57"/>
          <p:cNvSpPr/>
          <p:nvPr/>
        </p:nvSpPr>
        <p:spPr>
          <a:xfrm rot="2700000" flipH="1">
            <a:off x="9595977" y="2936252"/>
            <a:ext cx="4202168" cy="4991701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0" name="矩形: 圆角 56"/>
          <p:cNvSpPr/>
          <p:nvPr/>
        </p:nvSpPr>
        <p:spPr>
          <a:xfrm rot="2700000" flipH="1">
            <a:off x="8812072" y="-1918940"/>
            <a:ext cx="3017768" cy="3080329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1" name="矩形: 圆角 55"/>
          <p:cNvSpPr/>
          <p:nvPr/>
        </p:nvSpPr>
        <p:spPr>
          <a:xfrm rot="2700000" flipH="1">
            <a:off x="9821792" y="4059444"/>
            <a:ext cx="2824091" cy="32636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2" name="矩形: 圆角 97"/>
          <p:cNvSpPr/>
          <p:nvPr/>
        </p:nvSpPr>
        <p:spPr>
          <a:xfrm rot="2700000" flipH="1">
            <a:off x="9267267" y="14466"/>
            <a:ext cx="4523960" cy="499170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3" name="矩形: 圆角 98"/>
          <p:cNvSpPr/>
          <p:nvPr/>
        </p:nvSpPr>
        <p:spPr>
          <a:xfrm>
            <a:off x="8426227" y="-774658"/>
            <a:ext cx="6880443" cy="6880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2" h="21432" extrusionOk="0">
                <a:moveTo>
                  <a:pt x="13642" y="251"/>
                </a:moveTo>
                <a:cubicBezTo>
                  <a:pt x="13307" y="-84"/>
                  <a:pt x="12763" y="-84"/>
                  <a:pt x="12428" y="251"/>
                </a:cubicBezTo>
                <a:lnTo>
                  <a:pt x="251" y="12428"/>
                </a:lnTo>
                <a:cubicBezTo>
                  <a:pt x="-84" y="12763"/>
                  <a:pt x="-84" y="13307"/>
                  <a:pt x="251" y="13642"/>
                </a:cubicBezTo>
                <a:lnTo>
                  <a:pt x="7790" y="21181"/>
                </a:lnTo>
                <a:cubicBezTo>
                  <a:pt x="8125" y="21516"/>
                  <a:pt x="8669" y="21516"/>
                  <a:pt x="9004" y="21181"/>
                </a:cubicBezTo>
                <a:lnTo>
                  <a:pt x="21181" y="9004"/>
                </a:lnTo>
                <a:cubicBezTo>
                  <a:pt x="21516" y="8669"/>
                  <a:pt x="21516" y="8125"/>
                  <a:pt x="21181" y="7790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4" name="圆: 空心 214"/>
          <p:cNvSpPr/>
          <p:nvPr/>
        </p:nvSpPr>
        <p:spPr>
          <a:xfrm>
            <a:off x="849630" y="824604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sp>
        <p:nvSpPr>
          <p:cNvPr id="85" name="矩形 49"/>
          <p:cNvSpPr txBox="1"/>
          <p:nvPr/>
        </p:nvSpPr>
        <p:spPr>
          <a:xfrm>
            <a:off x="895044" y="2181626"/>
            <a:ext cx="3140894" cy="8026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4000">
                <a:solidFill>
                  <a:schemeClr val="accent1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前端</a:t>
            </a:r>
          </a:p>
        </p:txBody>
      </p:sp>
      <p:sp>
        <p:nvSpPr>
          <p:cNvPr id="86" name="矩形 53"/>
          <p:cNvSpPr txBox="1"/>
          <p:nvPr/>
        </p:nvSpPr>
        <p:spPr>
          <a:xfrm>
            <a:off x="853822" y="2892373"/>
            <a:ext cx="5979498" cy="16535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defRPr sz="8800" b="1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前端面试题</a:t>
            </a:r>
          </a:p>
        </p:txBody>
      </p:sp>
      <p:sp>
        <p:nvSpPr>
          <p:cNvPr id="87" name="直接连接符 3"/>
          <p:cNvSpPr/>
          <p:nvPr/>
        </p:nvSpPr>
        <p:spPr>
          <a:xfrm>
            <a:off x="938948" y="4540105"/>
            <a:ext cx="5809411" cy="1"/>
          </a:xfrm>
          <a:prstGeom prst="line">
            <a:avLst/>
          </a:prstGeom>
          <a:ln w="63500">
            <a:solidFill>
              <a:schemeClr val="accent1"/>
            </a:solidFill>
            <a:miter/>
          </a:ln>
        </p:spPr>
        <p:txBody>
          <a:bodyPr lIns="45719" rIns="45719"/>
          <a:lstStyle/>
          <a:p/>
        </p:txBody>
      </p:sp>
      <p:grpSp>
        <p:nvGrpSpPr>
          <p:cNvPr id="91" name="组合 58"/>
          <p:cNvGrpSpPr/>
          <p:nvPr/>
        </p:nvGrpSpPr>
        <p:grpSpPr>
          <a:xfrm>
            <a:off x="7687771" y="275127"/>
            <a:ext cx="1393743" cy="1358525"/>
            <a:chOff x="0" y="0"/>
            <a:chExt cx="1393742" cy="1358523"/>
          </a:xfrm>
        </p:grpSpPr>
        <p:sp>
          <p:nvSpPr>
            <p:cNvPr id="88" name="iconfont-1191-801540"/>
            <p:cNvSpPr/>
            <p:nvPr/>
          </p:nvSpPr>
          <p:spPr>
            <a:xfrm rot="2626743">
              <a:off x="924426" y="889154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" name="iconfont-1191-801533"/>
            <p:cNvSpPr/>
            <p:nvPr/>
          </p:nvSpPr>
          <p:spPr>
            <a:xfrm rot="2626743">
              <a:off x="502462" y="484802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" name="iconfont-1191-801550"/>
            <p:cNvSpPr/>
            <p:nvPr/>
          </p:nvSpPr>
          <p:spPr>
            <a:xfrm rot="2626743">
              <a:off x="80499" y="80449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92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019" y="0"/>
            <a:ext cx="1930401" cy="19304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矩形: 圆角 77"/>
          <p:cNvSpPr/>
          <p:nvPr/>
        </p:nvSpPr>
        <p:spPr>
          <a:xfrm rot="2700000" flipH="1">
            <a:off x="-623168" y="4234920"/>
            <a:ext cx="2890998" cy="286386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02" name="矩形: 圆角 76"/>
          <p:cNvSpPr/>
          <p:nvPr/>
        </p:nvSpPr>
        <p:spPr>
          <a:xfrm rot="2700000" flipH="1">
            <a:off x="-856901" y="4849009"/>
            <a:ext cx="3060002" cy="3060001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03" name="任意多边形: 形状 39"/>
          <p:cNvSpPr/>
          <p:nvPr/>
        </p:nvSpPr>
        <p:spPr>
          <a:xfrm>
            <a:off x="3888494" y="4977213"/>
            <a:ext cx="31574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04" name="圆: 空心 189"/>
          <p:cNvSpPr/>
          <p:nvPr/>
        </p:nvSpPr>
        <p:spPr>
          <a:xfrm>
            <a:off x="695325" y="730190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grpSp>
        <p:nvGrpSpPr>
          <p:cNvPr id="307" name="文本框 68"/>
          <p:cNvGrpSpPr/>
          <p:nvPr/>
        </p:nvGrpSpPr>
        <p:grpSpPr>
          <a:xfrm>
            <a:off x="4541604" y="1871396"/>
            <a:ext cx="3660889" cy="919401"/>
            <a:chOff x="0" y="0"/>
            <a:chExt cx="3660888" cy="919400"/>
          </a:xfrm>
        </p:grpSpPr>
        <p:sp>
          <p:nvSpPr>
            <p:cNvPr id="305" name="圆角矩形"/>
            <p:cNvSpPr/>
            <p:nvPr/>
          </p:nvSpPr>
          <p:spPr>
            <a:xfrm>
              <a:off x="0" y="0"/>
              <a:ext cx="3660889" cy="91940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4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306" name="PART 04"/>
            <p:cNvSpPr txBox="1"/>
            <p:nvPr/>
          </p:nvSpPr>
          <p:spPr>
            <a:xfrm>
              <a:off x="90600" y="44880"/>
              <a:ext cx="3479687" cy="828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8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PART 04</a:t>
              </a:r>
            </a:p>
          </p:txBody>
        </p:sp>
      </p:grpSp>
      <p:sp>
        <p:nvSpPr>
          <p:cNvPr id="308" name="文本框 69"/>
          <p:cNvSpPr txBox="1"/>
          <p:nvPr/>
        </p:nvSpPr>
        <p:spPr>
          <a:xfrm>
            <a:off x="3893104" y="3156391"/>
            <a:ext cx="4830722" cy="16535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defRPr sz="88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组队学习</a:t>
            </a:r>
          </a:p>
        </p:txBody>
      </p:sp>
      <p:grpSp>
        <p:nvGrpSpPr>
          <p:cNvPr id="312" name="组合 65"/>
          <p:cNvGrpSpPr/>
          <p:nvPr/>
        </p:nvGrpSpPr>
        <p:grpSpPr>
          <a:xfrm>
            <a:off x="9961230" y="5834203"/>
            <a:ext cx="1557670" cy="388920"/>
            <a:chOff x="0" y="0"/>
            <a:chExt cx="1557668" cy="388918"/>
          </a:xfrm>
        </p:grpSpPr>
        <p:sp>
          <p:nvSpPr>
            <p:cNvPr id="309" name="iconfont-1191-801540"/>
            <p:cNvSpPr/>
            <p:nvPr/>
          </p:nvSpPr>
          <p:spPr>
            <a:xfrm>
              <a:off x="1168852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0" name="iconfont-1191-801533"/>
            <p:cNvSpPr/>
            <p:nvPr/>
          </p:nvSpPr>
          <p:spPr>
            <a:xfrm>
              <a:off x="584425" y="-1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1" name="iconfont-1191-801550"/>
            <p:cNvSpPr/>
            <p:nvPr/>
          </p:nvSpPr>
          <p:spPr>
            <a:xfrm>
              <a:off x="0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13" name="矩形: 圆角 72"/>
          <p:cNvSpPr/>
          <p:nvPr/>
        </p:nvSpPr>
        <p:spPr>
          <a:xfrm rot="2700000" flipH="1">
            <a:off x="9988900" y="-629959"/>
            <a:ext cx="3060001" cy="30600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4" name="矩形: 圆角 73"/>
          <p:cNvSpPr/>
          <p:nvPr/>
        </p:nvSpPr>
        <p:spPr>
          <a:xfrm rot="2700000" flipH="1">
            <a:off x="10676479" y="163574"/>
            <a:ext cx="3095584" cy="341564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5" name="矩形: 圆角 74"/>
          <p:cNvSpPr/>
          <p:nvPr/>
        </p:nvSpPr>
        <p:spPr>
          <a:xfrm rot="2700000" flipH="1">
            <a:off x="8854648" y="-297958"/>
            <a:ext cx="654230" cy="64809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6" name="矩形: 圆角 75"/>
          <p:cNvSpPr/>
          <p:nvPr/>
        </p:nvSpPr>
        <p:spPr>
          <a:xfrm>
            <a:off x="325558" y="4562207"/>
            <a:ext cx="4591585" cy="4591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5" h="21405" extrusionOk="0">
                <a:moveTo>
                  <a:pt x="10471" y="292"/>
                </a:moveTo>
                <a:cubicBezTo>
                  <a:pt x="10081" y="-98"/>
                  <a:pt x="9448" y="-98"/>
                  <a:pt x="9058" y="292"/>
                </a:cubicBezTo>
                <a:lnTo>
                  <a:pt x="292" y="9058"/>
                </a:lnTo>
                <a:cubicBezTo>
                  <a:pt x="-98" y="9448"/>
                  <a:pt x="-98" y="10081"/>
                  <a:pt x="292" y="10471"/>
                </a:cubicBezTo>
                <a:lnTo>
                  <a:pt x="10933" y="21112"/>
                </a:lnTo>
                <a:cubicBezTo>
                  <a:pt x="11323" y="21502"/>
                  <a:pt x="11956" y="21502"/>
                  <a:pt x="12346" y="21112"/>
                </a:cubicBezTo>
                <a:lnTo>
                  <a:pt x="21112" y="12346"/>
                </a:lnTo>
                <a:cubicBezTo>
                  <a:pt x="21502" y="11956"/>
                  <a:pt x="21502" y="11323"/>
                  <a:pt x="21112" y="10933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7" name="矩形: 圆角 78"/>
          <p:cNvSpPr/>
          <p:nvPr/>
        </p:nvSpPr>
        <p:spPr>
          <a:xfrm rot="2700000" flipH="1">
            <a:off x="-293618" y="2944548"/>
            <a:ext cx="654231" cy="648089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pic>
        <p:nvPicPr>
          <p:cNvPr id="318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805" y="0"/>
            <a:ext cx="1930401" cy="19304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副本_李佳红+-+前端程序员来了__2024-07-09+13_47_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79650" y="908685"/>
            <a:ext cx="8412480" cy="47320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矩形: 圆角 40"/>
          <p:cNvSpPr/>
          <p:nvPr/>
        </p:nvSpPr>
        <p:spPr>
          <a:xfrm rot="2700000" flipH="1">
            <a:off x="948944" y="1911464"/>
            <a:ext cx="3142658" cy="3142712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grpSp>
        <p:nvGrpSpPr>
          <p:cNvPr id="107" name="组合 8"/>
          <p:cNvGrpSpPr/>
          <p:nvPr/>
        </p:nvGrpSpPr>
        <p:grpSpPr>
          <a:xfrm>
            <a:off x="5883610" y="1039291"/>
            <a:ext cx="4735955" cy="4997759"/>
            <a:chOff x="0" y="0"/>
            <a:chExt cx="4735953" cy="4997758"/>
          </a:xfrm>
        </p:grpSpPr>
        <p:sp>
          <p:nvSpPr>
            <p:cNvPr id="95" name="圆角矩形 17"/>
            <p:cNvSpPr/>
            <p:nvPr/>
          </p:nvSpPr>
          <p:spPr>
            <a:xfrm rot="5400000">
              <a:off x="1817700" y="-1817701"/>
              <a:ext cx="1100553" cy="4735954"/>
            </a:xfrm>
            <a:prstGeom prst="roundRect">
              <a:avLst>
                <a:gd name="adj" fmla="val 4931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254000" dist="127000" rotWithShape="0">
                <a:srgbClr val="A6A6A6">
                  <a:alpha val="2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5">
                <a:defRPr sz="20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6" name="文本框 28"/>
            <p:cNvSpPr txBox="1"/>
            <p:nvPr/>
          </p:nvSpPr>
          <p:spPr>
            <a:xfrm>
              <a:off x="1087468" y="238775"/>
              <a:ext cx="312786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3600" b="1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课程内容</a:t>
              </a:r>
            </a:p>
          </p:txBody>
        </p:sp>
        <p:sp>
          <p:nvSpPr>
            <p:cNvPr id="97" name="文本框 12"/>
            <p:cNvSpPr txBox="1"/>
            <p:nvPr/>
          </p:nvSpPr>
          <p:spPr>
            <a:xfrm>
              <a:off x="338063" y="167870"/>
              <a:ext cx="800810" cy="764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 b="1">
                  <a:solidFill>
                    <a:schemeClr val="accent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98" name="圆角矩形 21"/>
            <p:cNvSpPr/>
            <p:nvPr/>
          </p:nvSpPr>
          <p:spPr>
            <a:xfrm rot="5400000">
              <a:off x="1817700" y="-518632"/>
              <a:ext cx="1100553" cy="4735954"/>
            </a:xfrm>
            <a:prstGeom prst="roundRect">
              <a:avLst>
                <a:gd name="adj" fmla="val 4931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254000" dist="127000" rotWithShape="0">
                <a:srgbClr val="A6A6A6">
                  <a:alpha val="2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5">
                <a:defRPr sz="20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9" name="文本框 26"/>
            <p:cNvSpPr txBox="1"/>
            <p:nvPr/>
          </p:nvSpPr>
          <p:spPr>
            <a:xfrm>
              <a:off x="1087468" y="1521969"/>
              <a:ext cx="312786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3600" b="1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课程福利</a:t>
              </a:r>
            </a:p>
          </p:txBody>
        </p:sp>
        <p:sp>
          <p:nvSpPr>
            <p:cNvPr id="100" name="文本框 15"/>
            <p:cNvSpPr txBox="1"/>
            <p:nvPr/>
          </p:nvSpPr>
          <p:spPr>
            <a:xfrm>
              <a:off x="338063" y="1466939"/>
              <a:ext cx="800810" cy="764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 b="1">
                  <a:solidFill>
                    <a:schemeClr val="accent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02</a:t>
              </a:r>
            </a:p>
          </p:txBody>
        </p:sp>
        <p:sp>
          <p:nvSpPr>
            <p:cNvPr id="101" name="圆角矩形 25"/>
            <p:cNvSpPr/>
            <p:nvPr/>
          </p:nvSpPr>
          <p:spPr>
            <a:xfrm rot="5400000">
              <a:off x="1817700" y="780437"/>
              <a:ext cx="1100553" cy="4735954"/>
            </a:xfrm>
            <a:prstGeom prst="roundRect">
              <a:avLst>
                <a:gd name="adj" fmla="val 4931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254000" dist="127000" rotWithShape="0">
                <a:srgbClr val="A6A6A6">
                  <a:alpha val="2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5">
                <a:defRPr sz="20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2" name="文本框 24"/>
            <p:cNvSpPr txBox="1"/>
            <p:nvPr/>
          </p:nvSpPr>
          <p:spPr>
            <a:xfrm>
              <a:off x="1087468" y="2826118"/>
              <a:ext cx="312786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3600" b="1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就业情况</a:t>
              </a:r>
            </a:p>
          </p:txBody>
        </p:sp>
        <p:sp>
          <p:nvSpPr>
            <p:cNvPr id="103" name="文本框 18"/>
            <p:cNvSpPr txBox="1"/>
            <p:nvPr/>
          </p:nvSpPr>
          <p:spPr>
            <a:xfrm>
              <a:off x="338063" y="2766007"/>
              <a:ext cx="800810" cy="764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 b="1">
                  <a:solidFill>
                    <a:schemeClr val="accent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03</a:t>
              </a:r>
            </a:p>
          </p:txBody>
        </p:sp>
        <p:sp>
          <p:nvSpPr>
            <p:cNvPr id="104" name="圆角矩形 29"/>
            <p:cNvSpPr/>
            <p:nvPr/>
          </p:nvSpPr>
          <p:spPr>
            <a:xfrm rot="5400000">
              <a:off x="1817700" y="2079506"/>
              <a:ext cx="1100553" cy="4735954"/>
            </a:xfrm>
            <a:prstGeom prst="roundRect">
              <a:avLst>
                <a:gd name="adj" fmla="val 4931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254000" dist="127000" rotWithShape="0">
                <a:srgbClr val="A6A6A6">
                  <a:alpha val="2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5">
                <a:defRPr sz="20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5" name="文本框 22"/>
            <p:cNvSpPr txBox="1"/>
            <p:nvPr/>
          </p:nvSpPr>
          <p:spPr>
            <a:xfrm>
              <a:off x="1087468" y="4130468"/>
              <a:ext cx="312786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3600" b="1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组队学习</a:t>
              </a:r>
            </a:p>
          </p:txBody>
        </p:sp>
        <p:sp>
          <p:nvSpPr>
            <p:cNvPr id="106" name="文本框 21"/>
            <p:cNvSpPr txBox="1"/>
            <p:nvPr/>
          </p:nvSpPr>
          <p:spPr>
            <a:xfrm>
              <a:off x="338063" y="4065076"/>
              <a:ext cx="800810" cy="764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400" b="1">
                  <a:solidFill>
                    <a:schemeClr val="accent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04</a:t>
              </a:r>
            </a:p>
          </p:txBody>
        </p:sp>
      </p:grpSp>
      <p:grpSp>
        <p:nvGrpSpPr>
          <p:cNvPr id="111" name="组合 38"/>
          <p:cNvGrpSpPr/>
          <p:nvPr/>
        </p:nvGrpSpPr>
        <p:grpSpPr>
          <a:xfrm>
            <a:off x="772966" y="1107465"/>
            <a:ext cx="4687358" cy="4687358"/>
            <a:chOff x="0" y="0"/>
            <a:chExt cx="4687356" cy="4687356"/>
          </a:xfrm>
        </p:grpSpPr>
        <p:sp>
          <p:nvSpPr>
            <p:cNvPr id="108" name="矩形: 圆角 30"/>
            <p:cNvSpPr/>
            <p:nvPr/>
          </p:nvSpPr>
          <p:spPr>
            <a:xfrm rot="2700000">
              <a:off x="686447" y="686447"/>
              <a:ext cx="3314463" cy="3314463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254000" dist="127000" rotWithShape="0">
                <a:schemeClr val="accent1">
                  <a:alpha val="32000"/>
                </a:scheme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5">
                <a:defRPr sz="1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9" name="文本框 32"/>
            <p:cNvSpPr txBox="1"/>
            <p:nvPr/>
          </p:nvSpPr>
          <p:spPr>
            <a:xfrm>
              <a:off x="1191941" y="2769464"/>
              <a:ext cx="2303470" cy="523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defRPr sz="2800" b="1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CONTENTS</a:t>
              </a:r>
            </a:p>
          </p:txBody>
        </p:sp>
        <p:sp>
          <p:nvSpPr>
            <p:cNvPr id="110" name="文本框 37"/>
            <p:cNvSpPr txBox="1"/>
            <p:nvPr/>
          </p:nvSpPr>
          <p:spPr>
            <a:xfrm>
              <a:off x="1391774" y="1461183"/>
              <a:ext cx="1903805" cy="1259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defRPr sz="6600" b="1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目录</a:t>
              </a:r>
            </a:p>
          </p:txBody>
        </p:sp>
      </p:grpSp>
      <p:sp>
        <p:nvSpPr>
          <p:cNvPr id="112" name="矩形: 圆角 39"/>
          <p:cNvSpPr/>
          <p:nvPr/>
        </p:nvSpPr>
        <p:spPr>
          <a:xfrm rot="2700000" flipH="1">
            <a:off x="11615056" y="5662941"/>
            <a:ext cx="1293973" cy="1293995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13" name="矩形: 圆角 41"/>
          <p:cNvSpPr/>
          <p:nvPr/>
        </p:nvSpPr>
        <p:spPr>
          <a:xfrm rot="2700000" flipH="1">
            <a:off x="370406" y="-424574"/>
            <a:ext cx="849133" cy="849148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: 圆角 77"/>
          <p:cNvSpPr/>
          <p:nvPr/>
        </p:nvSpPr>
        <p:spPr>
          <a:xfrm rot="2700000" flipH="1">
            <a:off x="-623168" y="4234920"/>
            <a:ext cx="2890998" cy="286386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16" name="矩形: 圆角 76"/>
          <p:cNvSpPr/>
          <p:nvPr/>
        </p:nvSpPr>
        <p:spPr>
          <a:xfrm rot="2700000" flipH="1">
            <a:off x="-856901" y="4849009"/>
            <a:ext cx="3060002" cy="3060001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17" name="任意多边形: 形状 39"/>
          <p:cNvSpPr/>
          <p:nvPr/>
        </p:nvSpPr>
        <p:spPr>
          <a:xfrm>
            <a:off x="3888494" y="4977213"/>
            <a:ext cx="31574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18" name="圆: 空心 189"/>
          <p:cNvSpPr/>
          <p:nvPr/>
        </p:nvSpPr>
        <p:spPr>
          <a:xfrm>
            <a:off x="695325" y="730190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grpSp>
        <p:nvGrpSpPr>
          <p:cNvPr id="121" name="文本框 68"/>
          <p:cNvGrpSpPr/>
          <p:nvPr/>
        </p:nvGrpSpPr>
        <p:grpSpPr>
          <a:xfrm>
            <a:off x="4541604" y="1871396"/>
            <a:ext cx="3660889" cy="919401"/>
            <a:chOff x="0" y="0"/>
            <a:chExt cx="3660888" cy="919400"/>
          </a:xfrm>
        </p:grpSpPr>
        <p:sp>
          <p:nvSpPr>
            <p:cNvPr id="119" name="圆角矩形"/>
            <p:cNvSpPr/>
            <p:nvPr/>
          </p:nvSpPr>
          <p:spPr>
            <a:xfrm>
              <a:off x="0" y="0"/>
              <a:ext cx="3660889" cy="91940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4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120" name="PART 01"/>
            <p:cNvSpPr txBox="1"/>
            <p:nvPr/>
          </p:nvSpPr>
          <p:spPr>
            <a:xfrm>
              <a:off x="90600" y="44880"/>
              <a:ext cx="3479687" cy="828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8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PART 01</a:t>
              </a:r>
            </a:p>
          </p:txBody>
        </p:sp>
      </p:grpSp>
      <p:sp>
        <p:nvSpPr>
          <p:cNvPr id="122" name="文本框 69"/>
          <p:cNvSpPr txBox="1"/>
          <p:nvPr/>
        </p:nvSpPr>
        <p:spPr>
          <a:xfrm>
            <a:off x="3893104" y="3156391"/>
            <a:ext cx="4830722" cy="16535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defRPr sz="88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课程内容</a:t>
            </a:r>
          </a:p>
        </p:txBody>
      </p:sp>
      <p:grpSp>
        <p:nvGrpSpPr>
          <p:cNvPr id="126" name="组合 65"/>
          <p:cNvGrpSpPr/>
          <p:nvPr/>
        </p:nvGrpSpPr>
        <p:grpSpPr>
          <a:xfrm>
            <a:off x="9961230" y="5834203"/>
            <a:ext cx="1557670" cy="388920"/>
            <a:chOff x="0" y="0"/>
            <a:chExt cx="1557668" cy="388918"/>
          </a:xfrm>
        </p:grpSpPr>
        <p:sp>
          <p:nvSpPr>
            <p:cNvPr id="123" name="iconfont-1191-801540"/>
            <p:cNvSpPr/>
            <p:nvPr/>
          </p:nvSpPr>
          <p:spPr>
            <a:xfrm>
              <a:off x="1168852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4" name="iconfont-1191-801533"/>
            <p:cNvSpPr/>
            <p:nvPr/>
          </p:nvSpPr>
          <p:spPr>
            <a:xfrm>
              <a:off x="584425" y="-1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5" name="iconfont-1191-801550"/>
            <p:cNvSpPr/>
            <p:nvPr/>
          </p:nvSpPr>
          <p:spPr>
            <a:xfrm>
              <a:off x="0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27" name="矩形: 圆角 72"/>
          <p:cNvSpPr/>
          <p:nvPr/>
        </p:nvSpPr>
        <p:spPr>
          <a:xfrm rot="2700000" flipH="1">
            <a:off x="9988900" y="-629959"/>
            <a:ext cx="3060001" cy="30600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28" name="矩形: 圆角 73"/>
          <p:cNvSpPr/>
          <p:nvPr/>
        </p:nvSpPr>
        <p:spPr>
          <a:xfrm rot="2700000" flipH="1">
            <a:off x="10676479" y="163574"/>
            <a:ext cx="3095584" cy="341564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29" name="矩形: 圆角 74"/>
          <p:cNvSpPr/>
          <p:nvPr/>
        </p:nvSpPr>
        <p:spPr>
          <a:xfrm rot="2700000" flipH="1">
            <a:off x="8854648" y="-297958"/>
            <a:ext cx="654230" cy="64809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30" name="矩形: 圆角 75"/>
          <p:cNvSpPr/>
          <p:nvPr/>
        </p:nvSpPr>
        <p:spPr>
          <a:xfrm>
            <a:off x="325558" y="4562207"/>
            <a:ext cx="4591585" cy="4591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5" h="21405" extrusionOk="0">
                <a:moveTo>
                  <a:pt x="10471" y="292"/>
                </a:moveTo>
                <a:cubicBezTo>
                  <a:pt x="10081" y="-98"/>
                  <a:pt x="9448" y="-98"/>
                  <a:pt x="9058" y="292"/>
                </a:cubicBezTo>
                <a:lnTo>
                  <a:pt x="292" y="9058"/>
                </a:lnTo>
                <a:cubicBezTo>
                  <a:pt x="-98" y="9448"/>
                  <a:pt x="-98" y="10081"/>
                  <a:pt x="292" y="10471"/>
                </a:cubicBezTo>
                <a:lnTo>
                  <a:pt x="10933" y="21112"/>
                </a:lnTo>
                <a:cubicBezTo>
                  <a:pt x="11323" y="21502"/>
                  <a:pt x="11956" y="21502"/>
                  <a:pt x="12346" y="21112"/>
                </a:cubicBezTo>
                <a:lnTo>
                  <a:pt x="21112" y="12346"/>
                </a:lnTo>
                <a:cubicBezTo>
                  <a:pt x="21502" y="11956"/>
                  <a:pt x="21502" y="11323"/>
                  <a:pt x="21112" y="10933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31" name="矩形: 圆角 78"/>
          <p:cNvSpPr/>
          <p:nvPr/>
        </p:nvSpPr>
        <p:spPr>
          <a:xfrm rot="2700000" flipH="1">
            <a:off x="-293618" y="2944548"/>
            <a:ext cx="654231" cy="648089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pic>
        <p:nvPicPr>
          <p:cNvPr id="132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050" y="0"/>
            <a:ext cx="1930400" cy="19304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矩形: 圆角 33"/>
          <p:cNvSpPr/>
          <p:nvPr/>
        </p:nvSpPr>
        <p:spPr>
          <a:xfrm>
            <a:off x="793750" y="1901189"/>
            <a:ext cx="3215640" cy="976631"/>
          </a:xfrm>
          <a:prstGeom prst="roundRect">
            <a:avLst>
              <a:gd name="adj" fmla="val 3259"/>
            </a:avLst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5" name="文本框 5"/>
          <p:cNvSpPr txBox="1"/>
          <p:nvPr/>
        </p:nvSpPr>
        <p:spPr>
          <a:xfrm>
            <a:off x="1227751" y="2178685"/>
            <a:ext cx="2347638" cy="4216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900" b="1">
                <a:solidFill>
                  <a:schemeClr val="accent1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1. HTML/CSS面试题</a:t>
            </a:r>
          </a:p>
        </p:txBody>
      </p:sp>
      <p:pic>
        <p:nvPicPr>
          <p:cNvPr id="136" name="图片 18" descr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09390" y="1125537"/>
            <a:ext cx="3009461" cy="469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0" y="0"/>
                </a:moveTo>
                <a:cubicBezTo>
                  <a:pt x="165" y="0"/>
                  <a:pt x="0" y="106"/>
                  <a:pt x="0" y="237"/>
                </a:cubicBezTo>
                <a:lnTo>
                  <a:pt x="0" y="21363"/>
                </a:lnTo>
                <a:cubicBezTo>
                  <a:pt x="0" y="21494"/>
                  <a:pt x="165" y="21600"/>
                  <a:pt x="370" y="21600"/>
                </a:cubicBezTo>
                <a:lnTo>
                  <a:pt x="21230" y="21600"/>
                </a:lnTo>
                <a:cubicBezTo>
                  <a:pt x="21435" y="21600"/>
                  <a:pt x="21600" y="21494"/>
                  <a:pt x="21600" y="21363"/>
                </a:cubicBezTo>
                <a:lnTo>
                  <a:pt x="21600" y="237"/>
                </a:lnTo>
                <a:cubicBezTo>
                  <a:pt x="21600" y="106"/>
                  <a:pt x="21435" y="0"/>
                  <a:pt x="21230" y="0"/>
                </a:cubicBezTo>
                <a:lnTo>
                  <a:pt x="370" y="0"/>
                </a:lnTo>
                <a:close/>
              </a:path>
            </a:pathLst>
          </a:custGeom>
          <a:ln>
            <a:solidFill>
              <a:srgbClr val="BFBFBF"/>
            </a:solidFill>
          </a:ln>
        </p:spPr>
      </p:pic>
      <p:sp>
        <p:nvSpPr>
          <p:cNvPr id="137" name="矩形: 圆角 34"/>
          <p:cNvSpPr/>
          <p:nvPr/>
        </p:nvSpPr>
        <p:spPr>
          <a:xfrm>
            <a:off x="4531995" y="1901189"/>
            <a:ext cx="3215005" cy="976631"/>
          </a:xfrm>
          <a:prstGeom prst="roundRect">
            <a:avLst>
              <a:gd name="adj" fmla="val 325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8" name="文本框 36"/>
          <p:cNvSpPr txBox="1"/>
          <p:nvPr/>
        </p:nvSpPr>
        <p:spPr>
          <a:xfrm>
            <a:off x="4965679" y="2178685"/>
            <a:ext cx="2347637" cy="4216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900" b="1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3. H5C3面试题</a:t>
            </a:r>
          </a:p>
        </p:txBody>
      </p:sp>
      <p:sp>
        <p:nvSpPr>
          <p:cNvPr id="139" name="矩形: 圆角 38"/>
          <p:cNvSpPr/>
          <p:nvPr/>
        </p:nvSpPr>
        <p:spPr>
          <a:xfrm>
            <a:off x="793818" y="5037139"/>
            <a:ext cx="6953461" cy="787400"/>
          </a:xfrm>
          <a:prstGeom prst="roundRect">
            <a:avLst>
              <a:gd name="adj" fmla="val 1454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0" name="文本框 39"/>
          <p:cNvSpPr txBox="1"/>
          <p:nvPr/>
        </p:nvSpPr>
        <p:spPr>
          <a:xfrm>
            <a:off x="3644958" y="5152942"/>
            <a:ext cx="3884872" cy="58801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30000"/>
              </a:lnSpc>
              <a:defRPr sz="1200">
                <a:solidFill>
                  <a:srgbClr val="FFFFFF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r>
              <a:t>掌握基本面试题，可以让面试更加顺利，而且可以掌握重点知识从而巩固自己的。</a:t>
            </a:r>
          </a:p>
        </p:txBody>
      </p:sp>
      <p:sp>
        <p:nvSpPr>
          <p:cNvPr id="141" name="文本框 40"/>
          <p:cNvSpPr txBox="1"/>
          <p:nvPr/>
        </p:nvSpPr>
        <p:spPr>
          <a:xfrm>
            <a:off x="1614512" y="5205395"/>
            <a:ext cx="2347638" cy="4470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2000" b="1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基础阶段</a:t>
            </a:r>
          </a:p>
        </p:txBody>
      </p:sp>
      <p:grpSp>
        <p:nvGrpSpPr>
          <p:cNvPr id="146" name="组合 2"/>
          <p:cNvGrpSpPr/>
          <p:nvPr/>
        </p:nvGrpSpPr>
        <p:grpSpPr>
          <a:xfrm>
            <a:off x="185159" y="464945"/>
            <a:ext cx="3315808" cy="791582"/>
            <a:chOff x="0" y="0"/>
            <a:chExt cx="3315807" cy="791581"/>
          </a:xfrm>
        </p:grpSpPr>
        <p:sp>
          <p:nvSpPr>
            <p:cNvPr id="142" name="文本框 16"/>
            <p:cNvSpPr txBox="1"/>
            <p:nvPr/>
          </p:nvSpPr>
          <p:spPr>
            <a:xfrm>
              <a:off x="1282317" y="0"/>
              <a:ext cx="2033491" cy="662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lnSpc>
                  <a:spcPct val="130000"/>
                </a:lnSpc>
                <a:defRPr sz="3200" b="1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课程体系</a:t>
              </a:r>
            </a:p>
          </p:txBody>
        </p:sp>
        <p:grpSp>
          <p:nvGrpSpPr>
            <p:cNvPr id="145" name="组合 1"/>
            <p:cNvGrpSpPr/>
            <p:nvPr/>
          </p:nvGrpSpPr>
          <p:grpSpPr>
            <a:xfrm>
              <a:off x="0" y="66120"/>
              <a:ext cx="1028691" cy="725462"/>
              <a:chOff x="0" y="0"/>
              <a:chExt cx="1028690" cy="725461"/>
            </a:xfrm>
          </p:grpSpPr>
          <p:sp>
            <p:nvSpPr>
              <p:cNvPr id="143" name="矩形: 圆角 17"/>
              <p:cNvSpPr/>
              <p:nvPr/>
            </p:nvSpPr>
            <p:spPr>
              <a:xfrm rot="2700000" flipH="1">
                <a:off x="106243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solidFill>
                <a:schemeClr val="accent1"/>
              </a:solidFill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144" name="矩形: 圆角 20"/>
              <p:cNvSpPr/>
              <p:nvPr/>
            </p:nvSpPr>
            <p:spPr>
              <a:xfrm rot="2700000" flipH="1">
                <a:off x="409472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noFill/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</p:grpSp>
      <p:sp>
        <p:nvSpPr>
          <p:cNvPr id="147" name="矩形: 圆角 34"/>
          <p:cNvSpPr/>
          <p:nvPr/>
        </p:nvSpPr>
        <p:spPr>
          <a:xfrm>
            <a:off x="4488815" y="3308984"/>
            <a:ext cx="3215006" cy="976631"/>
          </a:xfrm>
          <a:prstGeom prst="roundRect">
            <a:avLst>
              <a:gd name="adj" fmla="val 325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8" name="文本框 7"/>
          <p:cNvSpPr txBox="1"/>
          <p:nvPr/>
        </p:nvSpPr>
        <p:spPr>
          <a:xfrm>
            <a:off x="4965679" y="3605529"/>
            <a:ext cx="2347637" cy="4216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900" b="1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4. Vue面试题</a:t>
            </a:r>
          </a:p>
        </p:txBody>
      </p:sp>
      <p:sp>
        <p:nvSpPr>
          <p:cNvPr id="149" name="矩形: 圆角 33"/>
          <p:cNvSpPr/>
          <p:nvPr/>
        </p:nvSpPr>
        <p:spPr>
          <a:xfrm>
            <a:off x="792480" y="3308984"/>
            <a:ext cx="3215640" cy="976631"/>
          </a:xfrm>
          <a:prstGeom prst="roundRect">
            <a:avLst>
              <a:gd name="adj" fmla="val 3259"/>
            </a:avLst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0" name="文本框 9"/>
          <p:cNvSpPr txBox="1"/>
          <p:nvPr/>
        </p:nvSpPr>
        <p:spPr>
          <a:xfrm>
            <a:off x="1227751" y="3586479"/>
            <a:ext cx="2347638" cy="4216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1900" b="1">
                <a:solidFill>
                  <a:schemeClr val="accent1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2. JavaScript面试题</a:t>
            </a:r>
          </a:p>
        </p:txBody>
      </p:sp>
      <p:pic>
        <p:nvPicPr>
          <p:cNvPr id="151" name="图片 10" descr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44" y="5205095"/>
            <a:ext cx="447676" cy="44767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矩形: 圆角 33"/>
          <p:cNvSpPr/>
          <p:nvPr/>
        </p:nvSpPr>
        <p:spPr>
          <a:xfrm>
            <a:off x="793750" y="1901189"/>
            <a:ext cx="3215640" cy="976631"/>
          </a:xfrm>
          <a:prstGeom prst="roundRect">
            <a:avLst>
              <a:gd name="adj" fmla="val 3259"/>
            </a:avLst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4" name="文本框 5"/>
          <p:cNvSpPr txBox="1"/>
          <p:nvPr/>
        </p:nvSpPr>
        <p:spPr>
          <a:xfrm>
            <a:off x="1227624" y="2085688"/>
            <a:ext cx="2347638" cy="5994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2800" b="1">
                <a:solidFill>
                  <a:schemeClr val="accent1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5. 数据结构</a:t>
            </a:r>
          </a:p>
        </p:txBody>
      </p:sp>
      <p:pic>
        <p:nvPicPr>
          <p:cNvPr id="155" name="图片 18" descr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09390" y="1125537"/>
            <a:ext cx="3009461" cy="469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0" y="0"/>
                </a:moveTo>
                <a:cubicBezTo>
                  <a:pt x="165" y="0"/>
                  <a:pt x="0" y="106"/>
                  <a:pt x="0" y="237"/>
                </a:cubicBezTo>
                <a:lnTo>
                  <a:pt x="0" y="21363"/>
                </a:lnTo>
                <a:cubicBezTo>
                  <a:pt x="0" y="21494"/>
                  <a:pt x="165" y="21600"/>
                  <a:pt x="370" y="21600"/>
                </a:cubicBezTo>
                <a:lnTo>
                  <a:pt x="21230" y="21600"/>
                </a:lnTo>
                <a:cubicBezTo>
                  <a:pt x="21435" y="21600"/>
                  <a:pt x="21600" y="21494"/>
                  <a:pt x="21600" y="21363"/>
                </a:cubicBezTo>
                <a:lnTo>
                  <a:pt x="21600" y="237"/>
                </a:lnTo>
                <a:cubicBezTo>
                  <a:pt x="21600" y="106"/>
                  <a:pt x="21435" y="0"/>
                  <a:pt x="21230" y="0"/>
                </a:cubicBezTo>
                <a:lnTo>
                  <a:pt x="370" y="0"/>
                </a:lnTo>
                <a:close/>
              </a:path>
            </a:pathLst>
          </a:custGeom>
          <a:ln>
            <a:solidFill>
              <a:srgbClr val="BFBFBF"/>
            </a:solidFill>
          </a:ln>
        </p:spPr>
      </p:pic>
      <p:sp>
        <p:nvSpPr>
          <p:cNvPr id="156" name="矩形: 圆角 34"/>
          <p:cNvSpPr/>
          <p:nvPr/>
        </p:nvSpPr>
        <p:spPr>
          <a:xfrm>
            <a:off x="4531995" y="1901189"/>
            <a:ext cx="3215005" cy="976631"/>
          </a:xfrm>
          <a:prstGeom prst="roundRect">
            <a:avLst>
              <a:gd name="adj" fmla="val 325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7" name="文本框 36"/>
          <p:cNvSpPr txBox="1"/>
          <p:nvPr/>
        </p:nvSpPr>
        <p:spPr>
          <a:xfrm>
            <a:off x="4917352" y="2085688"/>
            <a:ext cx="2347637" cy="5994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2800" b="1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6. 常规算法</a:t>
            </a:r>
          </a:p>
        </p:txBody>
      </p:sp>
      <p:sp>
        <p:nvSpPr>
          <p:cNvPr id="158" name="矩形: 圆角 38"/>
          <p:cNvSpPr/>
          <p:nvPr/>
        </p:nvSpPr>
        <p:spPr>
          <a:xfrm>
            <a:off x="793818" y="5037139"/>
            <a:ext cx="6953461" cy="787400"/>
          </a:xfrm>
          <a:prstGeom prst="roundRect">
            <a:avLst>
              <a:gd name="adj" fmla="val 1454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9" name="文本框 39"/>
          <p:cNvSpPr txBox="1"/>
          <p:nvPr/>
        </p:nvSpPr>
        <p:spPr>
          <a:xfrm>
            <a:off x="3644958" y="5152942"/>
            <a:ext cx="3884872" cy="58801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30000"/>
              </a:lnSpc>
              <a:defRPr sz="1200">
                <a:solidFill>
                  <a:srgbClr val="FFFFFF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r>
              <a:t>最近有些中小公司也开始问数据结构+常规算法的问题了，所以大家针对于这一块也需要刷一刷</a:t>
            </a:r>
          </a:p>
        </p:txBody>
      </p:sp>
      <p:sp>
        <p:nvSpPr>
          <p:cNvPr id="160" name="文本框 40"/>
          <p:cNvSpPr txBox="1"/>
          <p:nvPr/>
        </p:nvSpPr>
        <p:spPr>
          <a:xfrm>
            <a:off x="1614512" y="5205395"/>
            <a:ext cx="2347638" cy="4470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sz="2000" b="1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进阶阶段</a:t>
            </a:r>
          </a:p>
        </p:txBody>
      </p:sp>
      <p:grpSp>
        <p:nvGrpSpPr>
          <p:cNvPr id="165" name="组合 2"/>
          <p:cNvGrpSpPr/>
          <p:nvPr/>
        </p:nvGrpSpPr>
        <p:grpSpPr>
          <a:xfrm>
            <a:off x="185159" y="464945"/>
            <a:ext cx="3315808" cy="791582"/>
            <a:chOff x="0" y="0"/>
            <a:chExt cx="3315807" cy="791581"/>
          </a:xfrm>
        </p:grpSpPr>
        <p:sp>
          <p:nvSpPr>
            <p:cNvPr id="161" name="文本框 16"/>
            <p:cNvSpPr txBox="1"/>
            <p:nvPr/>
          </p:nvSpPr>
          <p:spPr>
            <a:xfrm>
              <a:off x="1282317" y="0"/>
              <a:ext cx="2033491" cy="662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lnSpc>
                  <a:spcPct val="130000"/>
                </a:lnSpc>
                <a:defRPr sz="3200" b="1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进阶阶段</a:t>
              </a:r>
            </a:p>
          </p:txBody>
        </p:sp>
        <p:grpSp>
          <p:nvGrpSpPr>
            <p:cNvPr id="164" name="组合 1"/>
            <p:cNvGrpSpPr/>
            <p:nvPr/>
          </p:nvGrpSpPr>
          <p:grpSpPr>
            <a:xfrm>
              <a:off x="0" y="66120"/>
              <a:ext cx="1028691" cy="725462"/>
              <a:chOff x="0" y="0"/>
              <a:chExt cx="1028690" cy="725461"/>
            </a:xfrm>
          </p:grpSpPr>
          <p:sp>
            <p:nvSpPr>
              <p:cNvPr id="162" name="矩形: 圆角 17"/>
              <p:cNvSpPr/>
              <p:nvPr/>
            </p:nvSpPr>
            <p:spPr>
              <a:xfrm rot="2700000" flipH="1">
                <a:off x="106243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solidFill>
                <a:schemeClr val="accent1"/>
              </a:solidFill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163" name="矩形: 圆角 20"/>
              <p:cNvSpPr/>
              <p:nvPr/>
            </p:nvSpPr>
            <p:spPr>
              <a:xfrm rot="2700000" flipH="1">
                <a:off x="409472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noFill/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</p:grpSp>
      <p:pic>
        <p:nvPicPr>
          <p:cNvPr id="166" name="图片 10" descr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44" y="5205095"/>
            <a:ext cx="447676" cy="44767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矩形: 圆角 77"/>
          <p:cNvSpPr/>
          <p:nvPr/>
        </p:nvSpPr>
        <p:spPr>
          <a:xfrm rot="2700000" flipH="1">
            <a:off x="-623168" y="4234920"/>
            <a:ext cx="2890998" cy="286386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69" name="矩形: 圆角 76"/>
          <p:cNvSpPr/>
          <p:nvPr/>
        </p:nvSpPr>
        <p:spPr>
          <a:xfrm rot="2700000" flipH="1">
            <a:off x="-856901" y="4849009"/>
            <a:ext cx="3060002" cy="3060001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70" name="任意多边形: 形状 39"/>
          <p:cNvSpPr/>
          <p:nvPr/>
        </p:nvSpPr>
        <p:spPr>
          <a:xfrm>
            <a:off x="3888494" y="4977213"/>
            <a:ext cx="31574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71" name="圆: 空心 189"/>
          <p:cNvSpPr/>
          <p:nvPr/>
        </p:nvSpPr>
        <p:spPr>
          <a:xfrm>
            <a:off x="695325" y="730190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grpSp>
        <p:nvGrpSpPr>
          <p:cNvPr id="174" name="文本框 68"/>
          <p:cNvGrpSpPr/>
          <p:nvPr/>
        </p:nvGrpSpPr>
        <p:grpSpPr>
          <a:xfrm>
            <a:off x="4541604" y="1871396"/>
            <a:ext cx="3660889" cy="919401"/>
            <a:chOff x="0" y="0"/>
            <a:chExt cx="3660888" cy="919400"/>
          </a:xfrm>
        </p:grpSpPr>
        <p:sp>
          <p:nvSpPr>
            <p:cNvPr id="172" name="圆角矩形"/>
            <p:cNvSpPr/>
            <p:nvPr/>
          </p:nvSpPr>
          <p:spPr>
            <a:xfrm>
              <a:off x="0" y="0"/>
              <a:ext cx="3660889" cy="91940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4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173" name="PART 02"/>
            <p:cNvSpPr txBox="1"/>
            <p:nvPr/>
          </p:nvSpPr>
          <p:spPr>
            <a:xfrm>
              <a:off x="90600" y="44880"/>
              <a:ext cx="3479687" cy="828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8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PART 02</a:t>
              </a:r>
            </a:p>
          </p:txBody>
        </p:sp>
      </p:grpSp>
      <p:sp>
        <p:nvSpPr>
          <p:cNvPr id="175" name="文本框 69"/>
          <p:cNvSpPr txBox="1"/>
          <p:nvPr/>
        </p:nvSpPr>
        <p:spPr>
          <a:xfrm>
            <a:off x="3893104" y="3156391"/>
            <a:ext cx="4830722" cy="16535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defRPr sz="88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课程福利</a:t>
            </a:r>
          </a:p>
        </p:txBody>
      </p:sp>
      <p:grpSp>
        <p:nvGrpSpPr>
          <p:cNvPr id="179" name="组合 65"/>
          <p:cNvGrpSpPr/>
          <p:nvPr/>
        </p:nvGrpSpPr>
        <p:grpSpPr>
          <a:xfrm>
            <a:off x="9961230" y="5834203"/>
            <a:ext cx="1557670" cy="388920"/>
            <a:chOff x="0" y="0"/>
            <a:chExt cx="1557668" cy="388918"/>
          </a:xfrm>
        </p:grpSpPr>
        <p:sp>
          <p:nvSpPr>
            <p:cNvPr id="176" name="iconfont-1191-801540"/>
            <p:cNvSpPr/>
            <p:nvPr/>
          </p:nvSpPr>
          <p:spPr>
            <a:xfrm>
              <a:off x="1168852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7" name="iconfont-1191-801533"/>
            <p:cNvSpPr/>
            <p:nvPr/>
          </p:nvSpPr>
          <p:spPr>
            <a:xfrm>
              <a:off x="584425" y="-1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8" name="iconfont-1191-801550"/>
            <p:cNvSpPr/>
            <p:nvPr/>
          </p:nvSpPr>
          <p:spPr>
            <a:xfrm>
              <a:off x="0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80" name="矩形: 圆角 72"/>
          <p:cNvSpPr/>
          <p:nvPr/>
        </p:nvSpPr>
        <p:spPr>
          <a:xfrm rot="2700000" flipH="1">
            <a:off x="9988900" y="-629959"/>
            <a:ext cx="3060001" cy="30600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81" name="矩形: 圆角 73"/>
          <p:cNvSpPr/>
          <p:nvPr/>
        </p:nvSpPr>
        <p:spPr>
          <a:xfrm rot="2700000" flipH="1">
            <a:off x="10676479" y="163574"/>
            <a:ext cx="3095584" cy="341564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82" name="矩形: 圆角 74"/>
          <p:cNvSpPr/>
          <p:nvPr/>
        </p:nvSpPr>
        <p:spPr>
          <a:xfrm rot="2700000" flipH="1">
            <a:off x="8854648" y="-297958"/>
            <a:ext cx="654230" cy="64809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83" name="矩形: 圆角 75"/>
          <p:cNvSpPr/>
          <p:nvPr/>
        </p:nvSpPr>
        <p:spPr>
          <a:xfrm>
            <a:off x="325558" y="4562207"/>
            <a:ext cx="4591585" cy="4591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5" h="21405" extrusionOk="0">
                <a:moveTo>
                  <a:pt x="10471" y="292"/>
                </a:moveTo>
                <a:cubicBezTo>
                  <a:pt x="10081" y="-98"/>
                  <a:pt x="9448" y="-98"/>
                  <a:pt x="9058" y="292"/>
                </a:cubicBezTo>
                <a:lnTo>
                  <a:pt x="292" y="9058"/>
                </a:lnTo>
                <a:cubicBezTo>
                  <a:pt x="-98" y="9448"/>
                  <a:pt x="-98" y="10081"/>
                  <a:pt x="292" y="10471"/>
                </a:cubicBezTo>
                <a:lnTo>
                  <a:pt x="10933" y="21112"/>
                </a:lnTo>
                <a:cubicBezTo>
                  <a:pt x="11323" y="21502"/>
                  <a:pt x="11956" y="21502"/>
                  <a:pt x="12346" y="21112"/>
                </a:cubicBezTo>
                <a:lnTo>
                  <a:pt x="21112" y="12346"/>
                </a:lnTo>
                <a:cubicBezTo>
                  <a:pt x="21502" y="11956"/>
                  <a:pt x="21502" y="11323"/>
                  <a:pt x="21112" y="10933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84" name="矩形: 圆角 78"/>
          <p:cNvSpPr/>
          <p:nvPr/>
        </p:nvSpPr>
        <p:spPr>
          <a:xfrm rot="2700000" flipH="1">
            <a:off x="-293618" y="2944548"/>
            <a:ext cx="654231" cy="648089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pic>
        <p:nvPicPr>
          <p:cNvPr id="185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805" y="0"/>
            <a:ext cx="1930401" cy="19304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 Placeholder 4"/>
          <p:cNvSpPr txBox="1"/>
          <p:nvPr/>
        </p:nvSpPr>
        <p:spPr>
          <a:xfrm>
            <a:off x="2251037" y="5562936"/>
            <a:ext cx="7689925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lnSpc>
                <a:spcPct val="114000"/>
              </a:lnSpc>
              <a:spcBef>
                <a:spcPts val="1000"/>
              </a:spcBef>
              <a:defRPr sz="1200">
                <a:solidFill>
                  <a:srgbClr val="A6A6A6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r>
              <a:t>为了让学员有更好的良好体验</a:t>
            </a:r>
          </a:p>
        </p:txBody>
      </p:sp>
      <p:sp>
        <p:nvSpPr>
          <p:cNvPr id="188" name="圆角矩形 2"/>
          <p:cNvSpPr/>
          <p:nvPr/>
        </p:nvSpPr>
        <p:spPr>
          <a:xfrm>
            <a:off x="1997031" y="2206398"/>
            <a:ext cx="2500829" cy="2911898"/>
          </a:xfrm>
          <a:prstGeom prst="roundRect">
            <a:avLst>
              <a:gd name="adj" fmla="val 5654"/>
            </a:avLst>
          </a:prstGeom>
          <a:solidFill>
            <a:schemeClr val="accent1"/>
          </a:solidFill>
          <a:ln w="12700">
            <a:miter lim="400000"/>
          </a:ln>
          <a:effectLst>
            <a:outerShdw blurRad="381000" rotWithShape="0">
              <a:srgbClr val="000000">
                <a:alpha val="20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pPr>
          </a:p>
        </p:txBody>
      </p:sp>
      <p:sp>
        <p:nvSpPr>
          <p:cNvPr id="189" name="圆角矩形 3"/>
          <p:cNvSpPr/>
          <p:nvPr/>
        </p:nvSpPr>
        <p:spPr>
          <a:xfrm>
            <a:off x="4845582" y="2206398"/>
            <a:ext cx="2500830" cy="2911898"/>
          </a:xfrm>
          <a:prstGeom prst="roundRect">
            <a:avLst>
              <a:gd name="adj" fmla="val 5654"/>
            </a:avLst>
          </a:prstGeom>
          <a:ln w="12700">
            <a:solidFill>
              <a:srgbClr val="BFBFB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pPr>
          </a:p>
        </p:txBody>
      </p:sp>
      <p:sp>
        <p:nvSpPr>
          <p:cNvPr id="190" name="圆角矩形 4"/>
          <p:cNvSpPr/>
          <p:nvPr/>
        </p:nvSpPr>
        <p:spPr>
          <a:xfrm>
            <a:off x="7694135" y="2206398"/>
            <a:ext cx="2500829" cy="2911898"/>
          </a:xfrm>
          <a:prstGeom prst="roundRect">
            <a:avLst>
              <a:gd name="adj" fmla="val 5654"/>
            </a:avLst>
          </a:prstGeom>
          <a:ln w="12700">
            <a:solidFill>
              <a:srgbClr val="BFBFB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pPr>
          </a:p>
        </p:txBody>
      </p:sp>
      <p:sp>
        <p:nvSpPr>
          <p:cNvPr id="191" name="矩形 60"/>
          <p:cNvSpPr txBox="1"/>
          <p:nvPr/>
        </p:nvSpPr>
        <p:spPr>
          <a:xfrm>
            <a:off x="2159391" y="2344653"/>
            <a:ext cx="725697" cy="764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4400" b="1">
                <a:solidFill>
                  <a:srgbClr val="FFFFFF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lvl1pPr>
          </a:lstStyle>
          <a:p>
            <a:r>
              <a:t>01</a:t>
            </a:r>
          </a:p>
        </p:txBody>
      </p:sp>
      <p:sp>
        <p:nvSpPr>
          <p:cNvPr id="192" name="矩形 61"/>
          <p:cNvSpPr txBox="1"/>
          <p:nvPr/>
        </p:nvSpPr>
        <p:spPr>
          <a:xfrm>
            <a:off x="2227495" y="3252232"/>
            <a:ext cx="2156943" cy="1069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FFFFFF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r>
              <a:t>帮助快要找工作的小伙伴指导简历，提升简历的竞争力，让简历投出去更加有效，从而可以获取更多的面试机会。</a:t>
            </a:r>
          </a:p>
        </p:txBody>
      </p:sp>
      <p:sp>
        <p:nvSpPr>
          <p:cNvPr id="193" name="矩形 62"/>
          <p:cNvSpPr txBox="1"/>
          <p:nvPr/>
        </p:nvSpPr>
        <p:spPr>
          <a:xfrm>
            <a:off x="2902796" y="2546089"/>
            <a:ext cx="1120141" cy="4470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lnSpc>
                <a:spcPct val="150000"/>
              </a:lnSpc>
              <a:defRPr sz="2000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指导简历</a:t>
            </a:r>
          </a:p>
        </p:txBody>
      </p:sp>
      <p:grpSp>
        <p:nvGrpSpPr>
          <p:cNvPr id="196" name="文本框 63"/>
          <p:cNvGrpSpPr/>
          <p:nvPr/>
        </p:nvGrpSpPr>
        <p:grpSpPr>
          <a:xfrm>
            <a:off x="2357728" y="4409757"/>
            <a:ext cx="1779434" cy="412577"/>
            <a:chOff x="0" y="0"/>
            <a:chExt cx="1779432" cy="412575"/>
          </a:xfrm>
        </p:grpSpPr>
        <p:sp>
          <p:nvSpPr>
            <p:cNvPr id="194" name="圆角矩形"/>
            <p:cNvSpPr/>
            <p:nvPr/>
          </p:nvSpPr>
          <p:spPr>
            <a:xfrm>
              <a:off x="0" y="0"/>
              <a:ext cx="1779433" cy="412576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 w="12700" cap="flat">
              <a:noFill/>
              <a:miter lim="400000"/>
            </a:ln>
            <a:effectLst>
              <a:outerShdw blurRad="127000" dist="38100" dir="8100000" rotWithShape="0">
                <a:srgbClr val="0070C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060E1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195" name="免费指导简历"/>
            <p:cNvSpPr txBox="1"/>
            <p:nvPr/>
          </p:nvSpPr>
          <p:spPr>
            <a:xfrm>
              <a:off x="106140" y="20867"/>
              <a:ext cx="156715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>
                  <a:solidFill>
                    <a:srgbClr val="060E1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免费指导简历</a:t>
              </a:r>
            </a:p>
          </p:txBody>
        </p:sp>
      </p:grpSp>
      <p:sp>
        <p:nvSpPr>
          <p:cNvPr id="197" name="矩形 64"/>
          <p:cNvSpPr txBox="1"/>
          <p:nvPr/>
        </p:nvSpPr>
        <p:spPr>
          <a:xfrm>
            <a:off x="5007946" y="2344653"/>
            <a:ext cx="725697" cy="764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4400" b="1">
                <a:solidFill>
                  <a:srgbClr val="404040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lvl1pPr>
          </a:lstStyle>
          <a:p>
            <a:r>
              <a:t>02</a:t>
            </a:r>
          </a:p>
        </p:txBody>
      </p:sp>
      <p:sp>
        <p:nvSpPr>
          <p:cNvPr id="198" name="矩形 65"/>
          <p:cNvSpPr txBox="1"/>
          <p:nvPr/>
        </p:nvSpPr>
        <p:spPr>
          <a:xfrm>
            <a:off x="5076050" y="3252232"/>
            <a:ext cx="2156944" cy="1069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808080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r>
              <a:t>除了面试题多刷刷之外，我们的项目也要过关，大家可以领取到会员，到xuexiluxian.cn这个平台学习一些项目课程。</a:t>
            </a:r>
          </a:p>
        </p:txBody>
      </p:sp>
      <p:sp>
        <p:nvSpPr>
          <p:cNvPr id="199" name="矩形 66"/>
          <p:cNvSpPr txBox="1"/>
          <p:nvPr/>
        </p:nvSpPr>
        <p:spPr>
          <a:xfrm>
            <a:off x="5751351" y="2546089"/>
            <a:ext cx="866141" cy="4470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lnSpc>
                <a:spcPct val="150000"/>
              </a:lnSpc>
              <a:defRPr sz="2000">
                <a:solidFill>
                  <a:srgbClr val="323F4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送会员</a:t>
            </a:r>
          </a:p>
        </p:txBody>
      </p:sp>
      <p:grpSp>
        <p:nvGrpSpPr>
          <p:cNvPr id="202" name="文本框 67"/>
          <p:cNvGrpSpPr/>
          <p:nvPr/>
        </p:nvGrpSpPr>
        <p:grpSpPr>
          <a:xfrm>
            <a:off x="5206284" y="4409757"/>
            <a:ext cx="1779433" cy="412577"/>
            <a:chOff x="0" y="0"/>
            <a:chExt cx="1779432" cy="412575"/>
          </a:xfrm>
        </p:grpSpPr>
        <p:sp>
          <p:nvSpPr>
            <p:cNvPr id="200" name="圆角矩形"/>
            <p:cNvSpPr/>
            <p:nvPr/>
          </p:nvSpPr>
          <p:spPr>
            <a:xfrm>
              <a:off x="0" y="0"/>
              <a:ext cx="1779433" cy="4125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127000" dist="38100" dir="8100000" rotWithShape="0">
                <a:srgbClr val="0070C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201" name="平台会员"/>
            <p:cNvSpPr txBox="1"/>
            <p:nvPr/>
          </p:nvSpPr>
          <p:spPr>
            <a:xfrm>
              <a:off x="106140" y="20867"/>
              <a:ext cx="156715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平台会员</a:t>
              </a:r>
            </a:p>
          </p:txBody>
        </p:sp>
      </p:grpSp>
      <p:sp>
        <p:nvSpPr>
          <p:cNvPr id="203" name="矩形 68"/>
          <p:cNvSpPr txBox="1"/>
          <p:nvPr/>
        </p:nvSpPr>
        <p:spPr>
          <a:xfrm>
            <a:off x="7856503" y="2344653"/>
            <a:ext cx="725696" cy="764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4400" b="1">
                <a:solidFill>
                  <a:srgbClr val="060E11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lvl1pPr>
          </a:lstStyle>
          <a:p>
            <a:r>
              <a:t>03</a:t>
            </a:r>
          </a:p>
        </p:txBody>
      </p:sp>
      <p:sp>
        <p:nvSpPr>
          <p:cNvPr id="204" name="矩形 69"/>
          <p:cNvSpPr txBox="1"/>
          <p:nvPr/>
        </p:nvSpPr>
        <p:spPr>
          <a:xfrm>
            <a:off x="7924604" y="3252232"/>
            <a:ext cx="2156944" cy="1069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808080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r>
              <a:t>最后送出我们小鹿线-实训室的体验课程，让大家体验一下我们的学生是如何快速高效的找到工作的，他们都做了哪些准备，这样大家也可以效仿</a:t>
            </a:r>
          </a:p>
        </p:txBody>
      </p:sp>
      <p:sp>
        <p:nvSpPr>
          <p:cNvPr id="205" name="矩形 70"/>
          <p:cNvSpPr txBox="1"/>
          <p:nvPr/>
        </p:nvSpPr>
        <p:spPr>
          <a:xfrm>
            <a:off x="8599905" y="2546089"/>
            <a:ext cx="1374141" cy="4470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lnSpc>
                <a:spcPct val="150000"/>
              </a:lnSpc>
              <a:defRPr sz="2000">
                <a:solidFill>
                  <a:srgbClr val="323F4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体验实训室</a:t>
            </a:r>
          </a:p>
        </p:txBody>
      </p:sp>
      <p:grpSp>
        <p:nvGrpSpPr>
          <p:cNvPr id="208" name="文本框 71"/>
          <p:cNvGrpSpPr/>
          <p:nvPr/>
        </p:nvGrpSpPr>
        <p:grpSpPr>
          <a:xfrm>
            <a:off x="8054839" y="4409757"/>
            <a:ext cx="1779433" cy="412577"/>
            <a:chOff x="0" y="0"/>
            <a:chExt cx="1779432" cy="412575"/>
          </a:xfrm>
        </p:grpSpPr>
        <p:sp>
          <p:nvSpPr>
            <p:cNvPr id="206" name="圆角矩形"/>
            <p:cNvSpPr/>
            <p:nvPr/>
          </p:nvSpPr>
          <p:spPr>
            <a:xfrm>
              <a:off x="0" y="0"/>
              <a:ext cx="1779433" cy="4125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127000" dist="38100" dir="8100000" rotWithShape="0">
                <a:srgbClr val="0070C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207" name="实训室体验名额"/>
            <p:cNvSpPr txBox="1"/>
            <p:nvPr/>
          </p:nvSpPr>
          <p:spPr>
            <a:xfrm>
              <a:off x="106140" y="20867"/>
              <a:ext cx="156715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实训室体验名额</a:t>
              </a:r>
            </a:p>
          </p:txBody>
        </p:sp>
      </p:grpSp>
      <p:grpSp>
        <p:nvGrpSpPr>
          <p:cNvPr id="213" name="组合 20"/>
          <p:cNvGrpSpPr/>
          <p:nvPr/>
        </p:nvGrpSpPr>
        <p:grpSpPr>
          <a:xfrm>
            <a:off x="185159" y="464945"/>
            <a:ext cx="3315808" cy="791582"/>
            <a:chOff x="0" y="0"/>
            <a:chExt cx="3315807" cy="791581"/>
          </a:xfrm>
        </p:grpSpPr>
        <p:sp>
          <p:nvSpPr>
            <p:cNvPr id="209" name="文本框 21"/>
            <p:cNvSpPr txBox="1"/>
            <p:nvPr/>
          </p:nvSpPr>
          <p:spPr>
            <a:xfrm>
              <a:off x="1282317" y="0"/>
              <a:ext cx="2033491" cy="662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lnSpc>
                  <a:spcPct val="130000"/>
                </a:lnSpc>
                <a:defRPr sz="3200" b="1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问题解答</a:t>
              </a:r>
            </a:p>
          </p:txBody>
        </p:sp>
        <p:grpSp>
          <p:nvGrpSpPr>
            <p:cNvPr id="212" name="组合 22"/>
            <p:cNvGrpSpPr/>
            <p:nvPr/>
          </p:nvGrpSpPr>
          <p:grpSpPr>
            <a:xfrm>
              <a:off x="0" y="66120"/>
              <a:ext cx="1028691" cy="725462"/>
              <a:chOff x="0" y="0"/>
              <a:chExt cx="1028690" cy="725461"/>
            </a:xfrm>
          </p:grpSpPr>
          <p:sp>
            <p:nvSpPr>
              <p:cNvPr id="210" name="矩形: 圆角 26"/>
              <p:cNvSpPr/>
              <p:nvPr/>
            </p:nvSpPr>
            <p:spPr>
              <a:xfrm rot="2700000" flipH="1">
                <a:off x="106243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solidFill>
                <a:schemeClr val="accent1"/>
              </a:solidFill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211" name="矩形: 圆角 27"/>
              <p:cNvSpPr/>
              <p:nvPr/>
            </p:nvSpPr>
            <p:spPr>
              <a:xfrm rot="2700000" flipH="1">
                <a:off x="409472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noFill/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矩形: 圆角 77"/>
          <p:cNvSpPr/>
          <p:nvPr/>
        </p:nvSpPr>
        <p:spPr>
          <a:xfrm rot="2700000" flipH="1">
            <a:off x="-623168" y="4234920"/>
            <a:ext cx="2890998" cy="286386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16" name="矩形: 圆角 76"/>
          <p:cNvSpPr/>
          <p:nvPr/>
        </p:nvSpPr>
        <p:spPr>
          <a:xfrm rot="2700000" flipH="1">
            <a:off x="-856901" y="4849009"/>
            <a:ext cx="3060002" cy="3060001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17" name="任意多边形: 形状 39"/>
          <p:cNvSpPr/>
          <p:nvPr/>
        </p:nvSpPr>
        <p:spPr>
          <a:xfrm>
            <a:off x="3888494" y="4977213"/>
            <a:ext cx="31574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18" name="圆: 空心 189"/>
          <p:cNvSpPr/>
          <p:nvPr/>
        </p:nvSpPr>
        <p:spPr>
          <a:xfrm>
            <a:off x="695325" y="730190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grpSp>
        <p:nvGrpSpPr>
          <p:cNvPr id="221" name="文本框 68"/>
          <p:cNvGrpSpPr/>
          <p:nvPr/>
        </p:nvGrpSpPr>
        <p:grpSpPr>
          <a:xfrm>
            <a:off x="4541604" y="1871396"/>
            <a:ext cx="3660889" cy="919401"/>
            <a:chOff x="0" y="0"/>
            <a:chExt cx="3660888" cy="919400"/>
          </a:xfrm>
        </p:grpSpPr>
        <p:sp>
          <p:nvSpPr>
            <p:cNvPr id="219" name="圆角矩形"/>
            <p:cNvSpPr/>
            <p:nvPr/>
          </p:nvSpPr>
          <p:spPr>
            <a:xfrm>
              <a:off x="0" y="0"/>
              <a:ext cx="3660889" cy="91940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4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220" name="PART 03"/>
            <p:cNvSpPr txBox="1"/>
            <p:nvPr/>
          </p:nvSpPr>
          <p:spPr>
            <a:xfrm>
              <a:off x="90600" y="44880"/>
              <a:ext cx="3479687" cy="828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8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PART 03</a:t>
              </a:r>
            </a:p>
          </p:txBody>
        </p:sp>
      </p:grpSp>
      <p:sp>
        <p:nvSpPr>
          <p:cNvPr id="222" name="文本框 69"/>
          <p:cNvSpPr txBox="1"/>
          <p:nvPr/>
        </p:nvSpPr>
        <p:spPr>
          <a:xfrm>
            <a:off x="3893104" y="3156391"/>
            <a:ext cx="4830722" cy="16535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defRPr sz="88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就业情况</a:t>
            </a:r>
          </a:p>
        </p:txBody>
      </p:sp>
      <p:grpSp>
        <p:nvGrpSpPr>
          <p:cNvPr id="226" name="组合 65"/>
          <p:cNvGrpSpPr/>
          <p:nvPr/>
        </p:nvGrpSpPr>
        <p:grpSpPr>
          <a:xfrm>
            <a:off x="9961230" y="5834203"/>
            <a:ext cx="1557670" cy="388920"/>
            <a:chOff x="0" y="0"/>
            <a:chExt cx="1557668" cy="388918"/>
          </a:xfrm>
        </p:grpSpPr>
        <p:sp>
          <p:nvSpPr>
            <p:cNvPr id="223" name="iconfont-1191-801540"/>
            <p:cNvSpPr/>
            <p:nvPr/>
          </p:nvSpPr>
          <p:spPr>
            <a:xfrm>
              <a:off x="1168852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4" name="iconfont-1191-801533"/>
            <p:cNvSpPr/>
            <p:nvPr/>
          </p:nvSpPr>
          <p:spPr>
            <a:xfrm>
              <a:off x="584425" y="-1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5" name="iconfont-1191-801550"/>
            <p:cNvSpPr/>
            <p:nvPr/>
          </p:nvSpPr>
          <p:spPr>
            <a:xfrm>
              <a:off x="0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27" name="矩形: 圆角 72"/>
          <p:cNvSpPr/>
          <p:nvPr/>
        </p:nvSpPr>
        <p:spPr>
          <a:xfrm rot="2700000" flipH="1">
            <a:off x="9988900" y="-629959"/>
            <a:ext cx="3060001" cy="30600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28" name="矩形: 圆角 73"/>
          <p:cNvSpPr/>
          <p:nvPr/>
        </p:nvSpPr>
        <p:spPr>
          <a:xfrm rot="2700000" flipH="1">
            <a:off x="10676479" y="163574"/>
            <a:ext cx="3095584" cy="341564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29" name="矩形: 圆角 74"/>
          <p:cNvSpPr/>
          <p:nvPr/>
        </p:nvSpPr>
        <p:spPr>
          <a:xfrm rot="2700000" flipH="1">
            <a:off x="8854648" y="-297958"/>
            <a:ext cx="654230" cy="64809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30" name="矩形: 圆角 75"/>
          <p:cNvSpPr/>
          <p:nvPr/>
        </p:nvSpPr>
        <p:spPr>
          <a:xfrm>
            <a:off x="325558" y="4562207"/>
            <a:ext cx="4591585" cy="4591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5" h="21405" extrusionOk="0">
                <a:moveTo>
                  <a:pt x="10471" y="292"/>
                </a:moveTo>
                <a:cubicBezTo>
                  <a:pt x="10081" y="-98"/>
                  <a:pt x="9448" y="-98"/>
                  <a:pt x="9058" y="292"/>
                </a:cubicBezTo>
                <a:lnTo>
                  <a:pt x="292" y="9058"/>
                </a:lnTo>
                <a:cubicBezTo>
                  <a:pt x="-98" y="9448"/>
                  <a:pt x="-98" y="10081"/>
                  <a:pt x="292" y="10471"/>
                </a:cubicBezTo>
                <a:lnTo>
                  <a:pt x="10933" y="21112"/>
                </a:lnTo>
                <a:cubicBezTo>
                  <a:pt x="11323" y="21502"/>
                  <a:pt x="11956" y="21502"/>
                  <a:pt x="12346" y="21112"/>
                </a:cubicBezTo>
                <a:lnTo>
                  <a:pt x="21112" y="12346"/>
                </a:lnTo>
                <a:cubicBezTo>
                  <a:pt x="21502" y="11956"/>
                  <a:pt x="21502" y="11323"/>
                  <a:pt x="21112" y="10933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31" name="矩形: 圆角 78"/>
          <p:cNvSpPr/>
          <p:nvPr/>
        </p:nvSpPr>
        <p:spPr>
          <a:xfrm rot="2700000" flipH="1">
            <a:off x="-293618" y="2944548"/>
            <a:ext cx="654231" cy="648089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pic>
        <p:nvPicPr>
          <p:cNvPr id="232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805" y="0"/>
            <a:ext cx="1930401" cy="19304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iSľíde"/>
          <p:cNvSpPr/>
          <p:nvPr/>
        </p:nvSpPr>
        <p:spPr>
          <a:xfrm>
            <a:off x="4104623" y="3017936"/>
            <a:ext cx="5679741" cy="33508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95" extrusionOk="0">
                <a:moveTo>
                  <a:pt x="34" y="0"/>
                </a:moveTo>
                <a:cubicBezTo>
                  <a:pt x="494" y="-1"/>
                  <a:pt x="953" y="9"/>
                  <a:pt x="1413" y="25"/>
                </a:cubicBezTo>
                <a:cubicBezTo>
                  <a:pt x="1873" y="42"/>
                  <a:pt x="2332" y="67"/>
                  <a:pt x="2791" y="104"/>
                </a:cubicBezTo>
                <a:cubicBezTo>
                  <a:pt x="3251" y="142"/>
                  <a:pt x="3710" y="191"/>
                  <a:pt x="4168" y="269"/>
                </a:cubicBezTo>
                <a:cubicBezTo>
                  <a:pt x="4397" y="308"/>
                  <a:pt x="4626" y="355"/>
                  <a:pt x="4855" y="419"/>
                </a:cubicBezTo>
                <a:cubicBezTo>
                  <a:pt x="4969" y="452"/>
                  <a:pt x="5083" y="489"/>
                  <a:pt x="5196" y="537"/>
                </a:cubicBezTo>
                <a:cubicBezTo>
                  <a:pt x="5253" y="561"/>
                  <a:pt x="5309" y="587"/>
                  <a:pt x="5366" y="619"/>
                </a:cubicBezTo>
                <a:cubicBezTo>
                  <a:pt x="5422" y="651"/>
                  <a:pt x="5478" y="687"/>
                  <a:pt x="5533" y="738"/>
                </a:cubicBezTo>
                <a:cubicBezTo>
                  <a:pt x="5561" y="764"/>
                  <a:pt x="5588" y="793"/>
                  <a:pt x="5614" y="832"/>
                </a:cubicBezTo>
                <a:cubicBezTo>
                  <a:pt x="5640" y="872"/>
                  <a:pt x="5666" y="924"/>
                  <a:pt x="5678" y="999"/>
                </a:cubicBezTo>
                <a:cubicBezTo>
                  <a:pt x="5680" y="1017"/>
                  <a:pt x="5682" y="1037"/>
                  <a:pt x="5682" y="1056"/>
                </a:cubicBezTo>
                <a:cubicBezTo>
                  <a:pt x="5682" y="1071"/>
                  <a:pt x="5682" y="1085"/>
                  <a:pt x="5681" y="1100"/>
                </a:cubicBezTo>
                <a:cubicBezTo>
                  <a:pt x="5680" y="1129"/>
                  <a:pt x="5677" y="1157"/>
                  <a:pt x="5673" y="1186"/>
                </a:cubicBezTo>
                <a:cubicBezTo>
                  <a:pt x="5666" y="1242"/>
                  <a:pt x="5654" y="1295"/>
                  <a:pt x="5639" y="1344"/>
                </a:cubicBezTo>
                <a:cubicBezTo>
                  <a:pt x="5609" y="1443"/>
                  <a:pt x="5569" y="1526"/>
                  <a:pt x="5526" y="1600"/>
                </a:cubicBezTo>
                <a:cubicBezTo>
                  <a:pt x="5483" y="1674"/>
                  <a:pt x="5437" y="1739"/>
                  <a:pt x="5389" y="1799"/>
                </a:cubicBezTo>
                <a:cubicBezTo>
                  <a:pt x="5294" y="1919"/>
                  <a:pt x="5193" y="2021"/>
                  <a:pt x="5091" y="2116"/>
                </a:cubicBezTo>
                <a:cubicBezTo>
                  <a:pt x="4988" y="2210"/>
                  <a:pt x="4885" y="2297"/>
                  <a:pt x="4780" y="2381"/>
                </a:cubicBezTo>
                <a:cubicBezTo>
                  <a:pt x="4363" y="2715"/>
                  <a:pt x="3935" y="3001"/>
                  <a:pt x="3532" y="3359"/>
                </a:cubicBezTo>
                <a:cubicBezTo>
                  <a:pt x="3431" y="3448"/>
                  <a:pt x="3333" y="3543"/>
                  <a:pt x="3239" y="3647"/>
                </a:cubicBezTo>
                <a:cubicBezTo>
                  <a:pt x="3145" y="3750"/>
                  <a:pt x="3054" y="3862"/>
                  <a:pt x="2976" y="3990"/>
                </a:cubicBezTo>
                <a:cubicBezTo>
                  <a:pt x="2897" y="4117"/>
                  <a:pt x="2830" y="4262"/>
                  <a:pt x="2797" y="4422"/>
                </a:cubicBezTo>
                <a:cubicBezTo>
                  <a:pt x="2781" y="4502"/>
                  <a:pt x="2774" y="4584"/>
                  <a:pt x="2777" y="4667"/>
                </a:cubicBezTo>
                <a:cubicBezTo>
                  <a:pt x="2778" y="4687"/>
                  <a:pt x="2779" y="4708"/>
                  <a:pt x="2781" y="4729"/>
                </a:cubicBezTo>
                <a:cubicBezTo>
                  <a:pt x="2782" y="4746"/>
                  <a:pt x="2785" y="4760"/>
                  <a:pt x="2788" y="4775"/>
                </a:cubicBezTo>
                <a:cubicBezTo>
                  <a:pt x="2795" y="4805"/>
                  <a:pt x="2807" y="4834"/>
                  <a:pt x="2822" y="4862"/>
                </a:cubicBezTo>
                <a:cubicBezTo>
                  <a:pt x="2852" y="4917"/>
                  <a:pt x="2896" y="4965"/>
                  <a:pt x="2943" y="5004"/>
                </a:cubicBezTo>
                <a:cubicBezTo>
                  <a:pt x="2990" y="5043"/>
                  <a:pt x="3041" y="5076"/>
                  <a:pt x="3094" y="5104"/>
                </a:cubicBezTo>
                <a:cubicBezTo>
                  <a:pt x="3199" y="5160"/>
                  <a:pt x="3309" y="5199"/>
                  <a:pt x="3420" y="5232"/>
                </a:cubicBezTo>
                <a:cubicBezTo>
                  <a:pt x="3643" y="5297"/>
                  <a:pt x="3870" y="5333"/>
                  <a:pt x="4098" y="5361"/>
                </a:cubicBezTo>
                <a:cubicBezTo>
                  <a:pt x="4554" y="5415"/>
                  <a:pt x="5012" y="5430"/>
                  <a:pt x="5471" y="5437"/>
                </a:cubicBezTo>
                <a:cubicBezTo>
                  <a:pt x="5929" y="5444"/>
                  <a:pt x="6388" y="5439"/>
                  <a:pt x="6848" y="5434"/>
                </a:cubicBezTo>
                <a:cubicBezTo>
                  <a:pt x="7766" y="5422"/>
                  <a:pt x="8685" y="5403"/>
                  <a:pt x="9606" y="5426"/>
                </a:cubicBezTo>
                <a:cubicBezTo>
                  <a:pt x="10066" y="5438"/>
                  <a:pt x="10526" y="5460"/>
                  <a:pt x="10987" y="5507"/>
                </a:cubicBezTo>
                <a:cubicBezTo>
                  <a:pt x="11447" y="5554"/>
                  <a:pt x="11908" y="5621"/>
                  <a:pt x="12367" y="5749"/>
                </a:cubicBezTo>
                <a:cubicBezTo>
                  <a:pt x="12596" y="5815"/>
                  <a:pt x="12825" y="5895"/>
                  <a:pt x="13050" y="6011"/>
                </a:cubicBezTo>
                <a:cubicBezTo>
                  <a:pt x="13163" y="6069"/>
                  <a:pt x="13275" y="6137"/>
                  <a:pt x="13385" y="6221"/>
                </a:cubicBezTo>
                <a:cubicBezTo>
                  <a:pt x="13494" y="6306"/>
                  <a:pt x="13602" y="6407"/>
                  <a:pt x="13701" y="6541"/>
                </a:cubicBezTo>
                <a:cubicBezTo>
                  <a:pt x="13799" y="6674"/>
                  <a:pt x="13890" y="6851"/>
                  <a:pt x="13938" y="7071"/>
                </a:cubicBezTo>
                <a:cubicBezTo>
                  <a:pt x="13962" y="7180"/>
                  <a:pt x="13975" y="7297"/>
                  <a:pt x="13976" y="7412"/>
                </a:cubicBezTo>
                <a:cubicBezTo>
                  <a:pt x="13976" y="7521"/>
                  <a:pt x="13972" y="7627"/>
                  <a:pt x="13961" y="7734"/>
                </a:cubicBezTo>
                <a:cubicBezTo>
                  <a:pt x="13940" y="7946"/>
                  <a:pt x="13894" y="8152"/>
                  <a:pt x="13830" y="8336"/>
                </a:cubicBezTo>
                <a:cubicBezTo>
                  <a:pt x="13767" y="8520"/>
                  <a:pt x="13687" y="8683"/>
                  <a:pt x="13599" y="8827"/>
                </a:cubicBezTo>
                <a:cubicBezTo>
                  <a:pt x="13424" y="9115"/>
                  <a:pt x="13221" y="9334"/>
                  <a:pt x="13014" y="9523"/>
                </a:cubicBezTo>
                <a:cubicBezTo>
                  <a:pt x="12806" y="9711"/>
                  <a:pt x="12591" y="9868"/>
                  <a:pt x="12374" y="10011"/>
                </a:cubicBezTo>
                <a:cubicBezTo>
                  <a:pt x="11941" y="10295"/>
                  <a:pt x="11499" y="10524"/>
                  <a:pt x="11059" y="10750"/>
                </a:cubicBezTo>
                <a:cubicBezTo>
                  <a:pt x="10619" y="10976"/>
                  <a:pt x="10179" y="11195"/>
                  <a:pt x="9748" y="11447"/>
                </a:cubicBezTo>
                <a:cubicBezTo>
                  <a:pt x="9533" y="11573"/>
                  <a:pt x="9320" y="11708"/>
                  <a:pt x="9112" y="11859"/>
                </a:cubicBezTo>
                <a:cubicBezTo>
                  <a:pt x="8905" y="12011"/>
                  <a:pt x="8703" y="12179"/>
                  <a:pt x="8517" y="12379"/>
                </a:cubicBezTo>
                <a:cubicBezTo>
                  <a:pt x="8330" y="12579"/>
                  <a:pt x="8158" y="12812"/>
                  <a:pt x="8030" y="13094"/>
                </a:cubicBezTo>
                <a:cubicBezTo>
                  <a:pt x="7902" y="13375"/>
                  <a:pt x="7829" y="13707"/>
                  <a:pt x="7829" y="14054"/>
                </a:cubicBezTo>
                <a:cubicBezTo>
                  <a:pt x="7829" y="14414"/>
                  <a:pt x="7873" y="14774"/>
                  <a:pt x="7958" y="15106"/>
                </a:cubicBezTo>
                <a:cubicBezTo>
                  <a:pt x="8043" y="15438"/>
                  <a:pt x="8166" y="15746"/>
                  <a:pt x="8312" y="16021"/>
                </a:cubicBezTo>
                <a:cubicBezTo>
                  <a:pt x="8459" y="16297"/>
                  <a:pt x="8627" y="16544"/>
                  <a:pt x="8807" y="16768"/>
                </a:cubicBezTo>
                <a:cubicBezTo>
                  <a:pt x="8896" y="16880"/>
                  <a:pt x="8989" y="16986"/>
                  <a:pt x="9084" y="17087"/>
                </a:cubicBezTo>
                <a:cubicBezTo>
                  <a:pt x="9179" y="17189"/>
                  <a:pt x="9276" y="17285"/>
                  <a:pt x="9374" y="17377"/>
                </a:cubicBezTo>
                <a:cubicBezTo>
                  <a:pt x="9572" y="17561"/>
                  <a:pt x="9775" y="17729"/>
                  <a:pt x="9982" y="17883"/>
                </a:cubicBezTo>
                <a:cubicBezTo>
                  <a:pt x="10189" y="18039"/>
                  <a:pt x="10401" y="18180"/>
                  <a:pt x="10614" y="18313"/>
                </a:cubicBezTo>
                <a:cubicBezTo>
                  <a:pt x="11041" y="18578"/>
                  <a:pt x="11477" y="18803"/>
                  <a:pt x="11917" y="19005"/>
                </a:cubicBezTo>
                <a:cubicBezTo>
                  <a:pt x="12358" y="19206"/>
                  <a:pt x="12803" y="19381"/>
                  <a:pt x="13250" y="19539"/>
                </a:cubicBezTo>
                <a:cubicBezTo>
                  <a:pt x="14145" y="19854"/>
                  <a:pt x="15050" y="20099"/>
                  <a:pt x="15958" y="20300"/>
                </a:cubicBezTo>
                <a:cubicBezTo>
                  <a:pt x="16866" y="20500"/>
                  <a:pt x="17778" y="20656"/>
                  <a:pt x="18692" y="20778"/>
                </a:cubicBezTo>
                <a:cubicBezTo>
                  <a:pt x="19148" y="20839"/>
                  <a:pt x="19605" y="20891"/>
                  <a:pt x="20063" y="20934"/>
                </a:cubicBezTo>
                <a:cubicBezTo>
                  <a:pt x="20520" y="20977"/>
                  <a:pt x="20979" y="21012"/>
                  <a:pt x="21434" y="21032"/>
                </a:cubicBezTo>
                <a:lnTo>
                  <a:pt x="21436" y="21032"/>
                </a:lnTo>
                <a:cubicBezTo>
                  <a:pt x="21527" y="21036"/>
                  <a:pt x="21600" y="21165"/>
                  <a:pt x="21598" y="21321"/>
                </a:cubicBezTo>
                <a:cubicBezTo>
                  <a:pt x="21595" y="21476"/>
                  <a:pt x="21519" y="21599"/>
                  <a:pt x="21427" y="21595"/>
                </a:cubicBezTo>
                <a:lnTo>
                  <a:pt x="21426" y="21595"/>
                </a:lnTo>
                <a:cubicBezTo>
                  <a:pt x="20963" y="21570"/>
                  <a:pt x="20505" y="21530"/>
                  <a:pt x="20044" y="21482"/>
                </a:cubicBezTo>
                <a:cubicBezTo>
                  <a:pt x="19584" y="21434"/>
                  <a:pt x="19125" y="21377"/>
                  <a:pt x="18666" y="21312"/>
                </a:cubicBezTo>
                <a:cubicBezTo>
                  <a:pt x="17748" y="21180"/>
                  <a:pt x="16832" y="21014"/>
                  <a:pt x="15919" y="20802"/>
                </a:cubicBezTo>
                <a:cubicBezTo>
                  <a:pt x="15005" y="20591"/>
                  <a:pt x="14095" y="20336"/>
                  <a:pt x="13192" y="20008"/>
                </a:cubicBezTo>
                <a:cubicBezTo>
                  <a:pt x="12741" y="19844"/>
                  <a:pt x="12291" y="19662"/>
                  <a:pt x="11845" y="19453"/>
                </a:cubicBezTo>
                <a:cubicBezTo>
                  <a:pt x="11399" y="19244"/>
                  <a:pt x="10957" y="19011"/>
                  <a:pt x="10522" y="18736"/>
                </a:cubicBezTo>
                <a:cubicBezTo>
                  <a:pt x="10304" y="18598"/>
                  <a:pt x="10088" y="18451"/>
                  <a:pt x="9876" y="18289"/>
                </a:cubicBezTo>
                <a:cubicBezTo>
                  <a:pt x="9663" y="18128"/>
                  <a:pt x="9454" y="17953"/>
                  <a:pt x="9249" y="17760"/>
                </a:cubicBezTo>
                <a:cubicBezTo>
                  <a:pt x="9147" y="17662"/>
                  <a:pt x="9046" y="17562"/>
                  <a:pt x="8947" y="17454"/>
                </a:cubicBezTo>
                <a:cubicBezTo>
                  <a:pt x="8848" y="17346"/>
                  <a:pt x="8750" y="17234"/>
                  <a:pt x="8656" y="17114"/>
                </a:cubicBezTo>
                <a:cubicBezTo>
                  <a:pt x="8466" y="16875"/>
                  <a:pt x="8286" y="16607"/>
                  <a:pt x="8126" y="16303"/>
                </a:cubicBezTo>
                <a:cubicBezTo>
                  <a:pt x="7967" y="15999"/>
                  <a:pt x="7829" y="15653"/>
                  <a:pt x="7732" y="15270"/>
                </a:cubicBezTo>
                <a:cubicBezTo>
                  <a:pt x="7635" y="14887"/>
                  <a:pt x="7585" y="14468"/>
                  <a:pt x="7588" y="14050"/>
                </a:cubicBezTo>
                <a:cubicBezTo>
                  <a:pt x="7589" y="13834"/>
                  <a:pt x="7613" y="13615"/>
                  <a:pt x="7657" y="13411"/>
                </a:cubicBezTo>
                <a:cubicBezTo>
                  <a:pt x="7701" y="13206"/>
                  <a:pt x="7766" y="13017"/>
                  <a:pt x="7842" y="12850"/>
                </a:cubicBezTo>
                <a:cubicBezTo>
                  <a:pt x="7996" y="12513"/>
                  <a:pt x="8191" y="12258"/>
                  <a:pt x="8393" y="12044"/>
                </a:cubicBezTo>
                <a:cubicBezTo>
                  <a:pt x="8595" y="11831"/>
                  <a:pt x="8807" y="11657"/>
                  <a:pt x="9022" y="11501"/>
                </a:cubicBezTo>
                <a:cubicBezTo>
                  <a:pt x="9237" y="11346"/>
                  <a:pt x="9456" y="11211"/>
                  <a:pt x="9675" y="11084"/>
                </a:cubicBezTo>
                <a:cubicBezTo>
                  <a:pt x="10114" y="10833"/>
                  <a:pt x="10557" y="10617"/>
                  <a:pt x="10997" y="10396"/>
                </a:cubicBezTo>
                <a:cubicBezTo>
                  <a:pt x="11436" y="10175"/>
                  <a:pt x="11875" y="9952"/>
                  <a:pt x="12299" y="9679"/>
                </a:cubicBezTo>
                <a:cubicBezTo>
                  <a:pt x="12511" y="9542"/>
                  <a:pt x="12719" y="9391"/>
                  <a:pt x="12917" y="9215"/>
                </a:cubicBezTo>
                <a:cubicBezTo>
                  <a:pt x="13114" y="9038"/>
                  <a:pt x="13303" y="8834"/>
                  <a:pt x="13459" y="8580"/>
                </a:cubicBezTo>
                <a:cubicBezTo>
                  <a:pt x="13536" y="8454"/>
                  <a:pt x="13605" y="8315"/>
                  <a:pt x="13658" y="8163"/>
                </a:cubicBezTo>
                <a:cubicBezTo>
                  <a:pt x="13711" y="8012"/>
                  <a:pt x="13748" y="7848"/>
                  <a:pt x="13765" y="7677"/>
                </a:cubicBezTo>
                <a:cubicBezTo>
                  <a:pt x="13774" y="7592"/>
                  <a:pt x="13779" y="7503"/>
                  <a:pt x="13778" y="7417"/>
                </a:cubicBezTo>
                <a:cubicBezTo>
                  <a:pt x="13778" y="7338"/>
                  <a:pt x="13770" y="7260"/>
                  <a:pt x="13754" y="7187"/>
                </a:cubicBezTo>
                <a:cubicBezTo>
                  <a:pt x="13722" y="7040"/>
                  <a:pt x="13659" y="6908"/>
                  <a:pt x="13578" y="6798"/>
                </a:cubicBezTo>
                <a:cubicBezTo>
                  <a:pt x="13498" y="6688"/>
                  <a:pt x="13404" y="6597"/>
                  <a:pt x="13305" y="6519"/>
                </a:cubicBezTo>
                <a:cubicBezTo>
                  <a:pt x="13206" y="6442"/>
                  <a:pt x="13101" y="6377"/>
                  <a:pt x="12995" y="6321"/>
                </a:cubicBezTo>
                <a:cubicBezTo>
                  <a:pt x="12781" y="6209"/>
                  <a:pt x="12559" y="6129"/>
                  <a:pt x="12336" y="6063"/>
                </a:cubicBezTo>
                <a:cubicBezTo>
                  <a:pt x="11888" y="5933"/>
                  <a:pt x="11432" y="5862"/>
                  <a:pt x="10976" y="5811"/>
                </a:cubicBezTo>
                <a:cubicBezTo>
                  <a:pt x="10520" y="5760"/>
                  <a:pt x="10062" y="5734"/>
                  <a:pt x="9603" y="5717"/>
                </a:cubicBezTo>
                <a:cubicBezTo>
                  <a:pt x="8686" y="5685"/>
                  <a:pt x="7768" y="5696"/>
                  <a:pt x="6849" y="5699"/>
                </a:cubicBezTo>
                <a:cubicBezTo>
                  <a:pt x="6389" y="5700"/>
                  <a:pt x="5930" y="5700"/>
                  <a:pt x="5470" y="5689"/>
                </a:cubicBezTo>
                <a:cubicBezTo>
                  <a:pt x="5010" y="5677"/>
                  <a:pt x="4549" y="5657"/>
                  <a:pt x="4088" y="5598"/>
                </a:cubicBezTo>
                <a:cubicBezTo>
                  <a:pt x="3858" y="5568"/>
                  <a:pt x="3627" y="5529"/>
                  <a:pt x="3398" y="5460"/>
                </a:cubicBezTo>
                <a:cubicBezTo>
                  <a:pt x="3283" y="5424"/>
                  <a:pt x="3168" y="5383"/>
                  <a:pt x="3054" y="5321"/>
                </a:cubicBezTo>
                <a:cubicBezTo>
                  <a:pt x="2997" y="5290"/>
                  <a:pt x="2940" y="5253"/>
                  <a:pt x="2884" y="5206"/>
                </a:cubicBezTo>
                <a:cubicBezTo>
                  <a:pt x="2829" y="5159"/>
                  <a:pt x="2773" y="5101"/>
                  <a:pt x="2725" y="5014"/>
                </a:cubicBezTo>
                <a:cubicBezTo>
                  <a:pt x="2702" y="4970"/>
                  <a:pt x="2680" y="4918"/>
                  <a:pt x="2666" y="4857"/>
                </a:cubicBezTo>
                <a:cubicBezTo>
                  <a:pt x="2659" y="4826"/>
                  <a:pt x="2654" y="4793"/>
                  <a:pt x="2652" y="4763"/>
                </a:cubicBezTo>
                <a:cubicBezTo>
                  <a:pt x="2649" y="4735"/>
                  <a:pt x="2648" y="4707"/>
                  <a:pt x="2647" y="4679"/>
                </a:cubicBezTo>
                <a:cubicBezTo>
                  <a:pt x="2643" y="4567"/>
                  <a:pt x="2654" y="4454"/>
                  <a:pt x="2675" y="4349"/>
                </a:cubicBezTo>
                <a:cubicBezTo>
                  <a:pt x="2720" y="4140"/>
                  <a:pt x="2801" y="3974"/>
                  <a:pt x="2888" y="3833"/>
                </a:cubicBezTo>
                <a:cubicBezTo>
                  <a:pt x="2976" y="3692"/>
                  <a:pt x="3072" y="3574"/>
                  <a:pt x="3171" y="3467"/>
                </a:cubicBezTo>
                <a:cubicBezTo>
                  <a:pt x="3270" y="3360"/>
                  <a:pt x="3372" y="3264"/>
                  <a:pt x="3475" y="3173"/>
                </a:cubicBezTo>
                <a:cubicBezTo>
                  <a:pt x="3888" y="2812"/>
                  <a:pt x="4318" y="2530"/>
                  <a:pt x="4732" y="2204"/>
                </a:cubicBezTo>
                <a:cubicBezTo>
                  <a:pt x="4835" y="2122"/>
                  <a:pt x="4938" y="2038"/>
                  <a:pt x="5038" y="1947"/>
                </a:cubicBezTo>
                <a:cubicBezTo>
                  <a:pt x="5137" y="1856"/>
                  <a:pt x="5234" y="1759"/>
                  <a:pt x="5324" y="1648"/>
                </a:cubicBezTo>
                <a:cubicBezTo>
                  <a:pt x="5369" y="1592"/>
                  <a:pt x="5411" y="1533"/>
                  <a:pt x="5449" y="1469"/>
                </a:cubicBezTo>
                <a:cubicBezTo>
                  <a:pt x="5486" y="1405"/>
                  <a:pt x="5520" y="1335"/>
                  <a:pt x="5543" y="1260"/>
                </a:cubicBezTo>
                <a:cubicBezTo>
                  <a:pt x="5554" y="1223"/>
                  <a:pt x="5563" y="1184"/>
                  <a:pt x="5568" y="1146"/>
                </a:cubicBezTo>
                <a:cubicBezTo>
                  <a:pt x="5571" y="1126"/>
                  <a:pt x="5572" y="1106"/>
                  <a:pt x="5573" y="1087"/>
                </a:cubicBezTo>
                <a:cubicBezTo>
                  <a:pt x="5574" y="1077"/>
                  <a:pt x="5574" y="1067"/>
                  <a:pt x="5574" y="1058"/>
                </a:cubicBezTo>
                <a:cubicBezTo>
                  <a:pt x="5574" y="1053"/>
                  <a:pt x="5573" y="1048"/>
                  <a:pt x="5573" y="1043"/>
                </a:cubicBezTo>
                <a:cubicBezTo>
                  <a:pt x="5570" y="1022"/>
                  <a:pt x="5559" y="995"/>
                  <a:pt x="5543" y="969"/>
                </a:cubicBezTo>
                <a:cubicBezTo>
                  <a:pt x="5526" y="944"/>
                  <a:pt x="5505" y="920"/>
                  <a:pt x="5482" y="899"/>
                </a:cubicBezTo>
                <a:cubicBezTo>
                  <a:pt x="5436" y="855"/>
                  <a:pt x="5385" y="821"/>
                  <a:pt x="5333" y="790"/>
                </a:cubicBezTo>
                <a:cubicBezTo>
                  <a:pt x="5280" y="760"/>
                  <a:pt x="5226" y="734"/>
                  <a:pt x="5171" y="710"/>
                </a:cubicBezTo>
                <a:cubicBezTo>
                  <a:pt x="5062" y="663"/>
                  <a:pt x="4951" y="625"/>
                  <a:pt x="4838" y="592"/>
                </a:cubicBezTo>
                <a:cubicBezTo>
                  <a:pt x="4614" y="525"/>
                  <a:pt x="4386" y="476"/>
                  <a:pt x="4159" y="434"/>
                </a:cubicBezTo>
                <a:cubicBezTo>
                  <a:pt x="3703" y="351"/>
                  <a:pt x="3246" y="297"/>
                  <a:pt x="2788" y="254"/>
                </a:cubicBezTo>
                <a:cubicBezTo>
                  <a:pt x="2329" y="211"/>
                  <a:pt x="1871" y="180"/>
                  <a:pt x="1412" y="158"/>
                </a:cubicBezTo>
                <a:cubicBezTo>
                  <a:pt x="952" y="135"/>
                  <a:pt x="493" y="119"/>
                  <a:pt x="34" y="115"/>
                </a:cubicBezTo>
                <a:lnTo>
                  <a:pt x="34" y="115"/>
                </a:lnTo>
                <a:cubicBezTo>
                  <a:pt x="15" y="114"/>
                  <a:pt x="0" y="88"/>
                  <a:pt x="0" y="57"/>
                </a:cubicBezTo>
                <a:cubicBezTo>
                  <a:pt x="0" y="25"/>
                  <a:pt x="15" y="0"/>
                  <a:pt x="3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/>
        </p:txBody>
      </p:sp>
      <p:sp>
        <p:nvSpPr>
          <p:cNvPr id="235" name="ïšlïde"/>
          <p:cNvSpPr/>
          <p:nvPr/>
        </p:nvSpPr>
        <p:spPr>
          <a:xfrm>
            <a:off x="9800236" y="5611695"/>
            <a:ext cx="1" cy="571501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/>
        </p:txBody>
      </p:sp>
      <p:sp>
        <p:nvSpPr>
          <p:cNvPr id="236" name="iṧḻiďê"/>
          <p:cNvSpPr/>
          <p:nvPr/>
        </p:nvSpPr>
        <p:spPr>
          <a:xfrm>
            <a:off x="6150123" y="4426017"/>
            <a:ext cx="1" cy="571501"/>
          </a:xfrm>
          <a:prstGeom prst="line">
            <a:avLst/>
          </a:prstGeom>
          <a:ln w="6350">
            <a:solidFill>
              <a:schemeClr val="accent1"/>
            </a:solidFill>
            <a:prstDash val="dash"/>
            <a:miter/>
          </a:ln>
        </p:spPr>
        <p:txBody>
          <a:bodyPr lIns="45719" rIns="45719"/>
          <a:lstStyle/>
          <a:p/>
        </p:txBody>
      </p:sp>
      <p:sp>
        <p:nvSpPr>
          <p:cNvPr id="237" name="íṧļïḋé"/>
          <p:cNvSpPr/>
          <p:nvPr/>
        </p:nvSpPr>
        <p:spPr>
          <a:xfrm>
            <a:off x="7728097" y="3618114"/>
            <a:ext cx="1" cy="382453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/>
        </p:txBody>
      </p:sp>
      <p:sp>
        <p:nvSpPr>
          <p:cNvPr id="238" name="îśľïďé"/>
          <p:cNvSpPr/>
          <p:nvPr/>
        </p:nvSpPr>
        <p:spPr>
          <a:xfrm>
            <a:off x="4810273" y="3426162"/>
            <a:ext cx="1" cy="191953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/>
        </p:txBody>
      </p:sp>
      <p:sp>
        <p:nvSpPr>
          <p:cNvPr id="239" name="ï$ľíḓê"/>
          <p:cNvSpPr/>
          <p:nvPr/>
        </p:nvSpPr>
        <p:spPr>
          <a:xfrm>
            <a:off x="5578623" y="2884092"/>
            <a:ext cx="1" cy="191953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/>
        </p:txBody>
      </p:sp>
      <p:sp>
        <p:nvSpPr>
          <p:cNvPr id="240" name="ïṣ1îḓê"/>
          <p:cNvSpPr/>
          <p:nvPr/>
        </p:nvSpPr>
        <p:spPr>
          <a:xfrm>
            <a:off x="4126026" y="2696780"/>
            <a:ext cx="1" cy="153433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/>
        </p:txBody>
      </p:sp>
      <p:grpSp>
        <p:nvGrpSpPr>
          <p:cNvPr id="245" name="îṣ1ïḍê"/>
          <p:cNvGrpSpPr/>
          <p:nvPr/>
        </p:nvGrpSpPr>
        <p:grpSpPr>
          <a:xfrm>
            <a:off x="9412250" y="4609686"/>
            <a:ext cx="775975" cy="895577"/>
            <a:chOff x="0" y="0"/>
            <a:chExt cx="775974" cy="895575"/>
          </a:xfrm>
        </p:grpSpPr>
        <p:sp>
          <p:nvSpPr>
            <p:cNvPr id="241" name="í$1îḓe"/>
            <p:cNvSpPr/>
            <p:nvPr/>
          </p:nvSpPr>
          <p:spPr>
            <a:xfrm>
              <a:off x="0" y="0"/>
              <a:ext cx="775975" cy="89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>
                  <a:solidFill>
                    <a:schemeClr val="accent1"/>
                  </a:solidFill>
                </a:defRPr>
              </a:pPr>
            </a:p>
          </p:txBody>
        </p:sp>
        <p:grpSp>
          <p:nvGrpSpPr>
            <p:cNvPr id="244" name="îṩḻîde"/>
            <p:cNvGrpSpPr/>
            <p:nvPr/>
          </p:nvGrpSpPr>
          <p:grpSpPr>
            <a:xfrm>
              <a:off x="134951" y="121586"/>
              <a:ext cx="506071" cy="506069"/>
              <a:chOff x="0" y="0"/>
              <a:chExt cx="506070" cy="506067"/>
            </a:xfrm>
          </p:grpSpPr>
          <p:sp>
            <p:nvSpPr>
              <p:cNvPr id="242" name="圆形"/>
              <p:cNvSpPr/>
              <p:nvPr/>
            </p:nvSpPr>
            <p:spPr>
              <a:xfrm>
                <a:off x="-1" y="0"/>
                <a:ext cx="506072" cy="506068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2000" b="1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43" name="01"/>
              <p:cNvSpPr txBox="1"/>
              <p:nvPr/>
            </p:nvSpPr>
            <p:spPr>
              <a:xfrm>
                <a:off x="105422" y="111138"/>
                <a:ext cx="295226" cy="28379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sz="2000" b="1">
                    <a:solidFill>
                      <a:schemeClr val="accent1"/>
                    </a:solidFill>
                  </a:defRPr>
                </a:lvl1pPr>
              </a:lstStyle>
              <a:p>
                <a:r>
                  <a:t>01</a:t>
                </a:r>
              </a:p>
            </p:txBody>
          </p:sp>
        </p:grpSp>
      </p:grpSp>
      <p:grpSp>
        <p:nvGrpSpPr>
          <p:cNvPr id="250" name="ïṧḷîdê"/>
          <p:cNvGrpSpPr/>
          <p:nvPr/>
        </p:nvGrpSpPr>
        <p:grpSpPr>
          <a:xfrm>
            <a:off x="5889737" y="3754932"/>
            <a:ext cx="526566" cy="607728"/>
            <a:chOff x="0" y="0"/>
            <a:chExt cx="526565" cy="607727"/>
          </a:xfrm>
        </p:grpSpPr>
        <p:sp>
          <p:nvSpPr>
            <p:cNvPr id="246" name="îṣḻídé"/>
            <p:cNvSpPr/>
            <p:nvPr/>
          </p:nvSpPr>
          <p:spPr>
            <a:xfrm>
              <a:off x="0" y="0"/>
              <a:ext cx="526566" cy="6077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49" name="iṣ1iḓè"/>
            <p:cNvGrpSpPr/>
            <p:nvPr/>
          </p:nvGrpSpPr>
          <p:grpSpPr>
            <a:xfrm>
              <a:off x="91576" y="82507"/>
              <a:ext cx="343413" cy="343413"/>
              <a:chOff x="0" y="0"/>
              <a:chExt cx="343412" cy="343412"/>
            </a:xfrm>
          </p:grpSpPr>
          <p:sp>
            <p:nvSpPr>
              <p:cNvPr id="247" name="圆形"/>
              <p:cNvSpPr/>
              <p:nvPr/>
            </p:nvSpPr>
            <p:spPr>
              <a:xfrm>
                <a:off x="-1" y="-1"/>
                <a:ext cx="343414" cy="343414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48" name="02"/>
              <p:cNvSpPr txBox="1"/>
              <p:nvPr/>
            </p:nvSpPr>
            <p:spPr>
              <a:xfrm>
                <a:off x="38219" y="42095"/>
                <a:ext cx="266974" cy="25922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b="1">
                    <a:solidFill>
                      <a:schemeClr val="accent1"/>
                    </a:solidFill>
                  </a:defRPr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255" name="işľiďè"/>
          <p:cNvGrpSpPr/>
          <p:nvPr/>
        </p:nvGrpSpPr>
        <p:grpSpPr>
          <a:xfrm>
            <a:off x="7494282" y="2981149"/>
            <a:ext cx="467633" cy="539710"/>
            <a:chOff x="0" y="0"/>
            <a:chExt cx="467632" cy="539709"/>
          </a:xfrm>
        </p:grpSpPr>
        <p:sp>
          <p:nvSpPr>
            <p:cNvPr id="251" name="îslíḑé"/>
            <p:cNvSpPr/>
            <p:nvPr/>
          </p:nvSpPr>
          <p:spPr>
            <a:xfrm>
              <a:off x="0" y="0"/>
              <a:ext cx="467633" cy="539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54" name="ïš1iḑè"/>
            <p:cNvGrpSpPr/>
            <p:nvPr/>
          </p:nvGrpSpPr>
          <p:grpSpPr>
            <a:xfrm>
              <a:off x="81326" y="73272"/>
              <a:ext cx="304979" cy="304977"/>
              <a:chOff x="0" y="0"/>
              <a:chExt cx="304977" cy="304976"/>
            </a:xfrm>
          </p:grpSpPr>
          <p:sp>
            <p:nvSpPr>
              <p:cNvPr id="252" name="圆形"/>
              <p:cNvSpPr/>
              <p:nvPr/>
            </p:nvSpPr>
            <p:spPr>
              <a:xfrm>
                <a:off x="0" y="-1"/>
                <a:ext cx="304978" cy="304978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600" b="1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53" name="03"/>
              <p:cNvSpPr txBox="1"/>
              <p:nvPr/>
            </p:nvSpPr>
            <p:spPr>
              <a:xfrm>
                <a:off x="33128" y="41511"/>
                <a:ext cx="238721" cy="2219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sz="1600" b="1">
                    <a:solidFill>
                      <a:schemeClr val="accent1"/>
                    </a:solidFill>
                  </a:defRPr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260" name="íṩľîdê"/>
          <p:cNvGrpSpPr/>
          <p:nvPr/>
        </p:nvGrpSpPr>
        <p:grpSpPr>
          <a:xfrm>
            <a:off x="5405132" y="2416123"/>
            <a:ext cx="346981" cy="400461"/>
            <a:chOff x="0" y="0"/>
            <a:chExt cx="346980" cy="400460"/>
          </a:xfrm>
        </p:grpSpPr>
        <p:sp>
          <p:nvSpPr>
            <p:cNvPr id="256" name="iṣ1idè"/>
            <p:cNvSpPr/>
            <p:nvPr/>
          </p:nvSpPr>
          <p:spPr>
            <a:xfrm>
              <a:off x="0" y="0"/>
              <a:ext cx="346981" cy="4004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59" name="ïs1íḍe"/>
            <p:cNvGrpSpPr/>
            <p:nvPr/>
          </p:nvGrpSpPr>
          <p:grpSpPr>
            <a:xfrm>
              <a:off x="60344" y="54367"/>
              <a:ext cx="226293" cy="226291"/>
              <a:chOff x="0" y="0"/>
              <a:chExt cx="226292" cy="226290"/>
            </a:xfrm>
          </p:grpSpPr>
          <p:sp>
            <p:nvSpPr>
              <p:cNvPr id="257" name="圆形"/>
              <p:cNvSpPr/>
              <p:nvPr/>
            </p:nvSpPr>
            <p:spPr>
              <a:xfrm>
                <a:off x="-1" y="-1"/>
                <a:ext cx="226294" cy="22629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200" b="1">
                    <a:solidFill>
                      <a:srgbClr val="808080"/>
                    </a:solidFill>
                  </a:defRPr>
                </a:pPr>
              </a:p>
            </p:txBody>
          </p:sp>
          <p:sp>
            <p:nvSpPr>
              <p:cNvPr id="258" name="05"/>
              <p:cNvSpPr txBox="1"/>
              <p:nvPr/>
            </p:nvSpPr>
            <p:spPr>
              <a:xfrm>
                <a:off x="22037" y="26737"/>
                <a:ext cx="182217" cy="17281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sz="1200" b="1">
                    <a:solidFill>
                      <a:srgbClr val="808080"/>
                    </a:solidFill>
                  </a:defRPr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65" name="isḷîḍé"/>
          <p:cNvGrpSpPr/>
          <p:nvPr/>
        </p:nvGrpSpPr>
        <p:grpSpPr>
          <a:xfrm>
            <a:off x="4605032" y="2901606"/>
            <a:ext cx="410481" cy="473749"/>
            <a:chOff x="0" y="0"/>
            <a:chExt cx="410479" cy="473747"/>
          </a:xfrm>
        </p:grpSpPr>
        <p:sp>
          <p:nvSpPr>
            <p:cNvPr id="261" name="iṣļîďê"/>
            <p:cNvSpPr/>
            <p:nvPr/>
          </p:nvSpPr>
          <p:spPr>
            <a:xfrm>
              <a:off x="0" y="0"/>
              <a:ext cx="410480" cy="4737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64" name="íSḻíḑe"/>
            <p:cNvGrpSpPr/>
            <p:nvPr/>
          </p:nvGrpSpPr>
          <p:grpSpPr>
            <a:xfrm>
              <a:off x="71387" y="64317"/>
              <a:ext cx="267705" cy="267705"/>
              <a:chOff x="0" y="0"/>
              <a:chExt cx="267704" cy="267704"/>
            </a:xfrm>
          </p:grpSpPr>
          <p:sp>
            <p:nvSpPr>
              <p:cNvPr id="262" name="圆形"/>
              <p:cNvSpPr/>
              <p:nvPr/>
            </p:nvSpPr>
            <p:spPr>
              <a:xfrm>
                <a:off x="-1" y="-1"/>
                <a:ext cx="267706" cy="267706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 b="1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63" name="04"/>
              <p:cNvSpPr txBox="1"/>
              <p:nvPr/>
            </p:nvSpPr>
            <p:spPr>
              <a:xfrm>
                <a:off x="28618" y="35159"/>
                <a:ext cx="210468" cy="1973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sz="1400" b="1">
                    <a:solidFill>
                      <a:schemeClr val="accent1"/>
                    </a:solidFill>
                  </a:defRPr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270" name="iṩľïde"/>
          <p:cNvGrpSpPr/>
          <p:nvPr/>
        </p:nvGrpSpPr>
        <p:grpSpPr>
          <a:xfrm>
            <a:off x="3975746" y="2271915"/>
            <a:ext cx="300559" cy="346883"/>
            <a:chOff x="0" y="0"/>
            <a:chExt cx="300558" cy="346882"/>
          </a:xfrm>
        </p:grpSpPr>
        <p:sp>
          <p:nvSpPr>
            <p:cNvPr id="266" name="ïṩlïďé"/>
            <p:cNvSpPr/>
            <p:nvPr/>
          </p:nvSpPr>
          <p:spPr>
            <a:xfrm>
              <a:off x="0" y="0"/>
              <a:ext cx="300559" cy="346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69" name="íṡľíďè"/>
            <p:cNvGrpSpPr/>
            <p:nvPr/>
          </p:nvGrpSpPr>
          <p:grpSpPr>
            <a:xfrm>
              <a:off x="52270" y="47093"/>
              <a:ext cx="196017" cy="196015"/>
              <a:chOff x="0" y="0"/>
              <a:chExt cx="196016" cy="196014"/>
            </a:xfrm>
          </p:grpSpPr>
          <p:sp>
            <p:nvSpPr>
              <p:cNvPr id="267" name="圆形"/>
              <p:cNvSpPr/>
              <p:nvPr/>
            </p:nvSpPr>
            <p:spPr>
              <a:xfrm>
                <a:off x="-1" y="-1"/>
                <a:ext cx="196018" cy="196016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100" b="1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68" name="06"/>
              <p:cNvSpPr txBox="1"/>
              <p:nvPr/>
            </p:nvSpPr>
            <p:spPr>
              <a:xfrm>
                <a:off x="13963" y="24092"/>
                <a:ext cx="168090" cy="1478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sz="1100" b="1">
                    <a:solidFill>
                      <a:schemeClr val="accent1"/>
                    </a:solidFill>
                  </a:defRPr>
                </a:lvl1pPr>
              </a:lstStyle>
              <a:p>
                <a:r>
                  <a:t>06</a:t>
                </a:r>
              </a:p>
            </p:txBody>
          </p:sp>
        </p:grpSp>
      </p:grpSp>
      <p:grpSp>
        <p:nvGrpSpPr>
          <p:cNvPr id="273" name="iṡļíḍé"/>
          <p:cNvGrpSpPr/>
          <p:nvPr/>
        </p:nvGrpSpPr>
        <p:grpSpPr>
          <a:xfrm>
            <a:off x="6059637" y="5040876"/>
            <a:ext cx="180973" cy="180969"/>
            <a:chOff x="0" y="0"/>
            <a:chExt cx="180971" cy="180967"/>
          </a:xfrm>
        </p:grpSpPr>
        <p:sp>
          <p:nvSpPr>
            <p:cNvPr id="271" name="íŝlïḑé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5E4FB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2" name="ís1îḋè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76" name="iśḷiḓê"/>
          <p:cNvGrpSpPr/>
          <p:nvPr/>
        </p:nvGrpSpPr>
        <p:grpSpPr>
          <a:xfrm>
            <a:off x="9700348" y="6223592"/>
            <a:ext cx="180973" cy="180969"/>
            <a:chOff x="0" y="0"/>
            <a:chExt cx="180971" cy="180967"/>
          </a:xfrm>
        </p:grpSpPr>
        <p:sp>
          <p:nvSpPr>
            <p:cNvPr id="274" name="íṣlíḓe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5" name="îṡlîḍe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79" name="îṩḷîḋé"/>
          <p:cNvGrpSpPr/>
          <p:nvPr/>
        </p:nvGrpSpPr>
        <p:grpSpPr>
          <a:xfrm>
            <a:off x="7632958" y="4043926"/>
            <a:ext cx="180973" cy="180969"/>
            <a:chOff x="0" y="0"/>
            <a:chExt cx="180971" cy="180967"/>
          </a:xfrm>
        </p:grpSpPr>
        <p:sp>
          <p:nvSpPr>
            <p:cNvPr id="277" name="iSḷíḑé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8" name="îŝ1ïdè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82" name="iSļíḓê"/>
          <p:cNvGrpSpPr/>
          <p:nvPr/>
        </p:nvGrpSpPr>
        <p:grpSpPr>
          <a:xfrm>
            <a:off x="4730924" y="3677139"/>
            <a:ext cx="180973" cy="180969"/>
            <a:chOff x="0" y="0"/>
            <a:chExt cx="180971" cy="180967"/>
          </a:xfrm>
        </p:grpSpPr>
        <p:sp>
          <p:nvSpPr>
            <p:cNvPr id="280" name="iṣļíḑè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1" name="íṩļïďè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85" name="íṣḷíḑè"/>
          <p:cNvGrpSpPr/>
          <p:nvPr/>
        </p:nvGrpSpPr>
        <p:grpSpPr>
          <a:xfrm>
            <a:off x="4030612" y="2919391"/>
            <a:ext cx="180973" cy="180969"/>
            <a:chOff x="0" y="0"/>
            <a:chExt cx="180971" cy="180967"/>
          </a:xfrm>
        </p:grpSpPr>
        <p:sp>
          <p:nvSpPr>
            <p:cNvPr id="283" name="íş1íḍè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4" name="ïSḷïde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88" name="ïṣľíḋê"/>
          <p:cNvGrpSpPr/>
          <p:nvPr/>
        </p:nvGrpSpPr>
        <p:grpSpPr>
          <a:xfrm>
            <a:off x="5493991" y="3092269"/>
            <a:ext cx="180972" cy="180969"/>
            <a:chOff x="0" y="0"/>
            <a:chExt cx="180971" cy="180967"/>
          </a:xfrm>
        </p:grpSpPr>
        <p:sp>
          <p:nvSpPr>
            <p:cNvPr id="286" name="ïşľïḋé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7" name="îşľïḑè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89" name="矩形 73"/>
          <p:cNvSpPr txBox="1"/>
          <p:nvPr/>
        </p:nvSpPr>
        <p:spPr>
          <a:xfrm>
            <a:off x="5887362" y="2074136"/>
            <a:ext cx="2625029" cy="547670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投递简历</a:t>
            </a:r>
          </a:p>
        </p:txBody>
      </p:sp>
      <p:sp>
        <p:nvSpPr>
          <p:cNvPr id="290" name="矩形 75"/>
          <p:cNvSpPr txBox="1"/>
          <p:nvPr/>
        </p:nvSpPr>
        <p:spPr>
          <a:xfrm>
            <a:off x="8058434" y="2849973"/>
            <a:ext cx="2625029" cy="547670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准备面试题</a:t>
            </a:r>
          </a:p>
        </p:txBody>
      </p:sp>
      <p:sp>
        <p:nvSpPr>
          <p:cNvPr id="291" name="矩形 77"/>
          <p:cNvSpPr txBox="1"/>
          <p:nvPr/>
        </p:nvSpPr>
        <p:spPr>
          <a:xfrm>
            <a:off x="7073153" y="4689671"/>
            <a:ext cx="2625029" cy="547670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准备找工作</a:t>
            </a:r>
          </a:p>
        </p:txBody>
      </p:sp>
      <p:sp>
        <p:nvSpPr>
          <p:cNvPr id="292" name="矩形 79"/>
          <p:cNvSpPr txBox="1"/>
          <p:nvPr/>
        </p:nvSpPr>
        <p:spPr>
          <a:xfrm>
            <a:off x="3233353" y="4910284"/>
            <a:ext cx="2625029" cy="547669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 algn="r"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学习完成-做完项目</a:t>
            </a:r>
          </a:p>
        </p:txBody>
      </p:sp>
      <p:sp>
        <p:nvSpPr>
          <p:cNvPr id="293" name="矩形 81"/>
          <p:cNvSpPr txBox="1"/>
          <p:nvPr/>
        </p:nvSpPr>
        <p:spPr>
          <a:xfrm>
            <a:off x="2004339" y="3533473"/>
            <a:ext cx="2625028" cy="547670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 algn="r"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写好简历</a:t>
            </a:r>
          </a:p>
        </p:txBody>
      </p:sp>
      <p:sp>
        <p:nvSpPr>
          <p:cNvPr id="294" name="矩形 83"/>
          <p:cNvSpPr txBox="1"/>
          <p:nvPr/>
        </p:nvSpPr>
        <p:spPr>
          <a:xfrm>
            <a:off x="1144164" y="2178299"/>
            <a:ext cx="2625028" cy="547670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/>
          </a:bodyPr>
          <a:lstStyle>
            <a:lvl1pPr algn="r"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r>
              <a:t>去面试和面试复盘</a:t>
            </a:r>
          </a:p>
        </p:txBody>
      </p:sp>
      <p:grpSp>
        <p:nvGrpSpPr>
          <p:cNvPr id="299" name="组合 67"/>
          <p:cNvGrpSpPr/>
          <p:nvPr/>
        </p:nvGrpSpPr>
        <p:grpSpPr>
          <a:xfrm>
            <a:off x="185159" y="464945"/>
            <a:ext cx="3315808" cy="791582"/>
            <a:chOff x="0" y="0"/>
            <a:chExt cx="3315807" cy="791581"/>
          </a:xfrm>
        </p:grpSpPr>
        <p:sp>
          <p:nvSpPr>
            <p:cNvPr id="295" name="文本框 68"/>
            <p:cNvSpPr txBox="1"/>
            <p:nvPr/>
          </p:nvSpPr>
          <p:spPr>
            <a:xfrm>
              <a:off x="1282317" y="0"/>
              <a:ext cx="2033491" cy="662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lnSpc>
                  <a:spcPct val="130000"/>
                </a:lnSpc>
                <a:defRPr sz="3200" b="1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r>
                <a:t>教学过程</a:t>
              </a:r>
            </a:p>
          </p:txBody>
        </p:sp>
        <p:grpSp>
          <p:nvGrpSpPr>
            <p:cNvPr id="298" name="组合 69"/>
            <p:cNvGrpSpPr/>
            <p:nvPr/>
          </p:nvGrpSpPr>
          <p:grpSpPr>
            <a:xfrm>
              <a:off x="0" y="66120"/>
              <a:ext cx="1028691" cy="725462"/>
              <a:chOff x="0" y="0"/>
              <a:chExt cx="1028690" cy="725461"/>
            </a:xfrm>
          </p:grpSpPr>
          <p:sp>
            <p:nvSpPr>
              <p:cNvPr id="296" name="矩形: 圆角 70"/>
              <p:cNvSpPr/>
              <p:nvPr/>
            </p:nvSpPr>
            <p:spPr>
              <a:xfrm rot="2700000" flipH="1">
                <a:off x="106243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solidFill>
                <a:schemeClr val="accent1"/>
              </a:solidFill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297" name="矩形: 圆角 71"/>
              <p:cNvSpPr/>
              <p:nvPr/>
            </p:nvSpPr>
            <p:spPr>
              <a:xfrm rot="2700000" flipH="1">
                <a:off x="409472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noFill/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</p:grp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commondata" val="eyJoZGlkIjoiMjUzN2M3ZmQ4YTE5YzYwNTBhY2YyNDFkZTQ2OTdlYWIifQ=="/>
</p:tagLst>
</file>

<file path=ppt/theme/theme1.xml><?xml version="1.0" encoding="utf-8"?>
<a:theme xmlns:a="http://schemas.openxmlformats.org/drawingml/2006/main" name="1_Office 主题​​">
  <a:themeElements>
    <a:clrScheme name="1_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E76EB"/>
      </a:accent1>
      <a:accent2>
        <a:srgbClr val="1A4284"/>
      </a:accent2>
      <a:accent3>
        <a:srgbClr val="143365"/>
      </a:accent3>
      <a:accent4>
        <a:srgbClr val="0E2347"/>
      </a:accent4>
      <a:accent5>
        <a:srgbClr val="081428"/>
      </a:accent5>
      <a:accent6>
        <a:srgbClr val="020509"/>
      </a:accent6>
      <a:hlink>
        <a:srgbClr val="0000FF"/>
      </a:hlink>
      <a:folHlink>
        <a:srgbClr val="FF00FF"/>
      </a:folHlink>
    </a:clrScheme>
    <a:fontScheme name="1_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1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1_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E76EB"/>
      </a:accent1>
      <a:accent2>
        <a:srgbClr val="1A4284"/>
      </a:accent2>
      <a:accent3>
        <a:srgbClr val="143365"/>
      </a:accent3>
      <a:accent4>
        <a:srgbClr val="0E2347"/>
      </a:accent4>
      <a:accent5>
        <a:srgbClr val="081428"/>
      </a:accent5>
      <a:accent6>
        <a:srgbClr val="020509"/>
      </a:accent6>
      <a:hlink>
        <a:srgbClr val="0000FF"/>
      </a:hlink>
      <a:folHlink>
        <a:srgbClr val="FF00FF"/>
      </a:folHlink>
    </a:clrScheme>
    <a:fontScheme name="1_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1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518</Words>
  <Application>WPS 演示</Application>
  <PresentationFormat/>
  <Paragraphs>118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7" baseType="lpstr">
      <vt:lpstr>Arial</vt:lpstr>
      <vt:lpstr>宋体</vt:lpstr>
      <vt:lpstr>Wingdings</vt:lpstr>
      <vt:lpstr>Arial</vt:lpstr>
      <vt:lpstr>思源黑体 CN Medium</vt:lpstr>
      <vt:lpstr>黑体</vt:lpstr>
      <vt:lpstr>阿里巴巴普惠体</vt:lpstr>
      <vt:lpstr>Segoe Print</vt:lpstr>
      <vt:lpstr>思源黑体</vt:lpstr>
      <vt:lpstr>等线</vt:lpstr>
      <vt:lpstr>思源黑体 CN Bold</vt:lpstr>
      <vt:lpstr>思源黑体 CN Regular</vt:lpstr>
      <vt:lpstr>思源宋体 CN</vt:lpstr>
      <vt:lpstr>微软雅黑</vt:lpstr>
      <vt:lpstr>Arial Unicode MS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Administrator</cp:lastModifiedBy>
  <cp:revision>1</cp:revision>
  <dcterms:created xsi:type="dcterms:W3CDTF">2024-07-09T05:50:16Z</dcterms:created>
  <dcterms:modified xsi:type="dcterms:W3CDTF">2024-07-09T05:50:16Z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00F9AB5F876047779F6D71CC57FFB19B_12</vt:lpwstr>
  </property>
  <property fmtid="{D5CDD505-2E9C-101B-9397-08002B2CF9AE}" pid="3" name="KSOProductBuildVer">
    <vt:lpwstr>2052-12.1.0.17440</vt:lpwstr>
  </property>
</Properties>
</file>